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02" r:id="rId13"/>
    <p:sldId id="303" r:id="rId14"/>
    <p:sldId id="267" r:id="rId15"/>
    <p:sldId id="279" r:id="rId16"/>
    <p:sldId id="268" r:id="rId17"/>
    <p:sldId id="304" r:id="rId18"/>
    <p:sldId id="286" r:id="rId19"/>
    <p:sldId id="287" r:id="rId20"/>
    <p:sldId id="288" r:id="rId21"/>
    <p:sldId id="289" r:id="rId22"/>
    <p:sldId id="290" r:id="rId23"/>
    <p:sldId id="278" r:id="rId24"/>
    <p:sldId id="305" r:id="rId25"/>
    <p:sldId id="291" r:id="rId26"/>
    <p:sldId id="292" r:id="rId27"/>
    <p:sldId id="293" r:id="rId28"/>
    <p:sldId id="294" r:id="rId29"/>
    <p:sldId id="269" r:id="rId30"/>
    <p:sldId id="306" r:id="rId31"/>
    <p:sldId id="281" r:id="rId32"/>
    <p:sldId id="282" r:id="rId33"/>
    <p:sldId id="283" r:id="rId34"/>
    <p:sldId id="284" r:id="rId35"/>
    <p:sldId id="270" r:id="rId36"/>
    <p:sldId id="296" r:id="rId37"/>
    <p:sldId id="297" r:id="rId38"/>
    <p:sldId id="298" r:id="rId39"/>
    <p:sldId id="280" r:id="rId40"/>
    <p:sldId id="299" r:id="rId41"/>
    <p:sldId id="300" r:id="rId42"/>
    <p:sldId id="301" r:id="rId43"/>
    <p:sldId id="271" r:id="rId44"/>
    <p:sldId id="272" r:id="rId45"/>
    <p:sldId id="307" r:id="rId46"/>
    <p:sldId id="273" r:id="rId47"/>
    <p:sldId id="295" r:id="rId48"/>
    <p:sldId id="274" r:id="rId49"/>
    <p:sldId id="275" r:id="rId50"/>
    <p:sldId id="276" r:id="rId51"/>
    <p:sldId id="277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66"/>
    <a:srgbClr val="00FF00"/>
    <a:srgbClr val="CC00FF"/>
    <a:srgbClr val="FF0000"/>
    <a:srgbClr val="339933"/>
    <a:srgbClr val="000099"/>
    <a:srgbClr val="1C1C1C"/>
    <a:srgbClr val="003366"/>
    <a:srgbClr val="66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38" autoAdjust="0"/>
  </p:normalViewPr>
  <p:slideViewPr>
    <p:cSldViewPr>
      <p:cViewPr>
        <p:scale>
          <a:sx n="110" d="100"/>
          <a:sy n="110" d="100"/>
        </p:scale>
        <p:origin x="-804" y="11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18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367185-1B5B-4D87-8C29-342691B961D8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2F873D-F1DB-4D72-97DD-9229C5994E2D}">
      <dgm:prSet phldrT="[Текст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Virtus</a:t>
          </a:r>
          <a:endParaRPr lang="ru-RU" dirty="0"/>
        </a:p>
      </dgm:t>
    </dgm:pt>
    <dgm:pt modelId="{5BADB52C-7B08-4CAA-8380-DCD54FD86362}" type="parTrans" cxnId="{69EDB989-4C86-48BF-BDA5-16BCCF30BCD5}">
      <dgm:prSet/>
      <dgm:spPr/>
      <dgm:t>
        <a:bodyPr/>
        <a:lstStyle/>
        <a:p>
          <a:endParaRPr lang="ru-RU"/>
        </a:p>
      </dgm:t>
    </dgm:pt>
    <dgm:pt modelId="{45DD63B0-AD92-49D8-B59B-399DB16C3356}" type="sibTrans" cxnId="{69EDB989-4C86-48BF-BDA5-16BCCF30BCD5}">
      <dgm:prSet/>
      <dgm:spPr/>
      <dgm:t>
        <a:bodyPr/>
        <a:lstStyle/>
        <a:p>
          <a:endParaRPr lang="ru-RU"/>
        </a:p>
      </dgm:t>
    </dgm:pt>
    <dgm:pt modelId="{748B82F3-C71A-413F-93B8-03790B328E41}">
      <dgm:prSet phldrT="[Текст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Majestas</a:t>
          </a:r>
          <a:endParaRPr lang="ru-RU" dirty="0"/>
        </a:p>
      </dgm:t>
    </dgm:pt>
    <dgm:pt modelId="{6F74AC20-D904-4465-A1AB-B0D8E062A0FC}" type="parTrans" cxnId="{4C2709F2-5939-4677-B611-DCD9C64D7449}">
      <dgm:prSet/>
      <dgm:spPr/>
      <dgm:t>
        <a:bodyPr/>
        <a:lstStyle/>
        <a:p>
          <a:endParaRPr lang="ru-RU" dirty="0"/>
        </a:p>
      </dgm:t>
    </dgm:pt>
    <dgm:pt modelId="{6D885295-0727-4F20-A2CA-E9249F57E59F}" type="sibTrans" cxnId="{4C2709F2-5939-4677-B611-DCD9C64D7449}">
      <dgm:prSet/>
      <dgm:spPr/>
      <dgm:t>
        <a:bodyPr/>
        <a:lstStyle/>
        <a:p>
          <a:endParaRPr lang="ru-RU"/>
        </a:p>
      </dgm:t>
    </dgm:pt>
    <dgm:pt modelId="{494B3753-FED7-41AD-AD12-ED4904761223}">
      <dgm:prSet phldrT="[Текст]"/>
      <dgm:spPr>
        <a:solidFill>
          <a:srgbClr val="002060"/>
        </a:solidFill>
      </dgm:spPr>
      <dgm:t>
        <a:bodyPr/>
        <a:lstStyle/>
        <a:p>
          <a:r>
            <a:rPr lang="en-US" dirty="0" smtClean="0"/>
            <a:t>Gravitas</a:t>
          </a:r>
          <a:endParaRPr lang="ru-RU" dirty="0"/>
        </a:p>
      </dgm:t>
    </dgm:pt>
    <dgm:pt modelId="{CE3FF125-145E-4377-A3EE-54A6652ADB3B}" type="parTrans" cxnId="{440ED6C2-A914-4EE0-9298-FC5F6EC97880}">
      <dgm:prSet/>
      <dgm:spPr/>
      <dgm:t>
        <a:bodyPr/>
        <a:lstStyle/>
        <a:p>
          <a:endParaRPr lang="ru-RU" dirty="0"/>
        </a:p>
      </dgm:t>
    </dgm:pt>
    <dgm:pt modelId="{60F87688-4447-4F7F-B295-DE81463AC88B}" type="sibTrans" cxnId="{440ED6C2-A914-4EE0-9298-FC5F6EC97880}">
      <dgm:prSet/>
      <dgm:spPr/>
      <dgm:t>
        <a:bodyPr/>
        <a:lstStyle/>
        <a:p>
          <a:endParaRPr lang="ru-RU"/>
        </a:p>
      </dgm:t>
    </dgm:pt>
    <dgm:pt modelId="{ADC185DC-B173-486D-877F-A18EDD982E5A}">
      <dgm:prSet phldrT="[Текст]"/>
      <dgm:spPr>
        <a:solidFill>
          <a:srgbClr val="6600CC"/>
        </a:solidFill>
      </dgm:spPr>
      <dgm:t>
        <a:bodyPr/>
        <a:lstStyle/>
        <a:p>
          <a:r>
            <a:rPr lang="en-US" dirty="0" smtClean="0"/>
            <a:t>Fortitudo</a:t>
          </a:r>
          <a:endParaRPr lang="ru-RU" dirty="0"/>
        </a:p>
      </dgm:t>
    </dgm:pt>
    <dgm:pt modelId="{87A353A4-8427-4BA3-A885-22CE3E6C80F2}" type="parTrans" cxnId="{23AB041C-6408-44B9-93B5-60E10F548DE3}">
      <dgm:prSet/>
      <dgm:spPr/>
      <dgm:t>
        <a:bodyPr/>
        <a:lstStyle/>
        <a:p>
          <a:endParaRPr lang="ru-RU" dirty="0"/>
        </a:p>
      </dgm:t>
    </dgm:pt>
    <dgm:pt modelId="{0DD7B228-F67A-4488-A41B-9B33190EA79A}" type="sibTrans" cxnId="{23AB041C-6408-44B9-93B5-60E10F548DE3}">
      <dgm:prSet/>
      <dgm:spPr/>
      <dgm:t>
        <a:bodyPr/>
        <a:lstStyle/>
        <a:p>
          <a:endParaRPr lang="ru-RU"/>
        </a:p>
      </dgm:t>
    </dgm:pt>
    <dgm:pt modelId="{2B7D36B2-EBFD-4A85-8C35-F66BF7780A6A}">
      <dgm:prSet phldrT="[Текст]"/>
      <dgm:spPr>
        <a:solidFill>
          <a:srgbClr val="000066"/>
        </a:solidFill>
      </dgm:spPr>
      <dgm:t>
        <a:bodyPr/>
        <a:lstStyle/>
        <a:p>
          <a:r>
            <a:rPr lang="en-US" dirty="0" smtClean="0"/>
            <a:t>Dignitas</a:t>
          </a:r>
          <a:endParaRPr lang="ru-RU" dirty="0"/>
        </a:p>
      </dgm:t>
    </dgm:pt>
    <dgm:pt modelId="{2750F458-EE5F-4CD2-9AA1-E11933A88BF9}" type="parTrans" cxnId="{FB5B7EB7-B342-43DD-BF6D-1D993814C794}">
      <dgm:prSet/>
      <dgm:spPr/>
      <dgm:t>
        <a:bodyPr/>
        <a:lstStyle/>
        <a:p>
          <a:endParaRPr lang="ru-RU" dirty="0"/>
        </a:p>
      </dgm:t>
    </dgm:pt>
    <dgm:pt modelId="{2AAB1D94-F0C4-436F-B443-8CB85B907522}" type="sibTrans" cxnId="{FB5B7EB7-B342-43DD-BF6D-1D993814C794}">
      <dgm:prSet/>
      <dgm:spPr/>
      <dgm:t>
        <a:bodyPr/>
        <a:lstStyle/>
        <a:p>
          <a:endParaRPr lang="ru-RU"/>
        </a:p>
      </dgm:t>
    </dgm:pt>
    <dgm:pt modelId="{54B041AC-3C9C-454C-BF90-51BC5D3874B1}">
      <dgm:prSet custScaleX="143299" custRadScaleRad="146467" custRadScaleInc="1109"/>
      <dgm:spPr/>
      <dgm:t>
        <a:bodyPr/>
        <a:lstStyle/>
        <a:p>
          <a:endParaRPr lang="ru-RU" dirty="0"/>
        </a:p>
      </dgm:t>
    </dgm:pt>
    <dgm:pt modelId="{3B3688E9-AC72-494B-8BE5-E785397AB318}" type="parTrans" cxnId="{2F4B54AC-CE99-4439-BEEF-E50D4474CC6D}">
      <dgm:prSet/>
      <dgm:spPr/>
      <dgm:t>
        <a:bodyPr/>
        <a:lstStyle/>
        <a:p>
          <a:endParaRPr lang="ru-RU"/>
        </a:p>
      </dgm:t>
    </dgm:pt>
    <dgm:pt modelId="{817245C8-9B38-41F5-B32D-71B2C318BB9A}" type="sibTrans" cxnId="{2F4B54AC-CE99-4439-BEEF-E50D4474CC6D}">
      <dgm:prSet/>
      <dgm:spPr/>
      <dgm:t>
        <a:bodyPr/>
        <a:lstStyle/>
        <a:p>
          <a:endParaRPr lang="ru-RU"/>
        </a:p>
      </dgm:t>
    </dgm:pt>
    <dgm:pt modelId="{F3FE5235-EF9E-4D98-97BC-DB2A3E59B7D9}">
      <dgm:prSet/>
      <dgm:spPr/>
      <dgm:t>
        <a:bodyPr/>
        <a:lstStyle/>
        <a:p>
          <a:endParaRPr lang="ru-RU" dirty="0"/>
        </a:p>
      </dgm:t>
    </dgm:pt>
    <dgm:pt modelId="{C634E037-5C2A-443E-BB93-1FFBAC45CA62}" type="parTrans" cxnId="{1C3DAE76-D60D-4189-9589-0A8B0E2A9E57}">
      <dgm:prSet/>
      <dgm:spPr/>
      <dgm:t>
        <a:bodyPr/>
        <a:lstStyle/>
        <a:p>
          <a:endParaRPr lang="ru-RU"/>
        </a:p>
      </dgm:t>
    </dgm:pt>
    <dgm:pt modelId="{06DD0787-6E30-4B6A-A881-0B3D965A3B59}" type="sibTrans" cxnId="{1C3DAE76-D60D-4189-9589-0A8B0E2A9E57}">
      <dgm:prSet/>
      <dgm:spPr/>
      <dgm:t>
        <a:bodyPr/>
        <a:lstStyle/>
        <a:p>
          <a:endParaRPr lang="ru-RU"/>
        </a:p>
      </dgm:t>
    </dgm:pt>
    <dgm:pt modelId="{8B45F29C-809F-4594-8665-EDF5BA8FAD4C}" type="pres">
      <dgm:prSet presAssocID="{E3367185-1B5B-4D87-8C29-342691B961D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B1AA99-24A8-499D-99AB-313B57A5F6F2}" type="pres">
      <dgm:prSet presAssocID="{382F873D-F1DB-4D72-97DD-9229C5994E2D}" presName="centerShape" presStyleLbl="node0" presStyleIdx="0" presStyleCnt="1" custScaleX="185467" custScaleY="119133"/>
      <dgm:spPr/>
      <dgm:t>
        <a:bodyPr/>
        <a:lstStyle/>
        <a:p>
          <a:endParaRPr lang="ru-RU"/>
        </a:p>
      </dgm:t>
    </dgm:pt>
    <dgm:pt modelId="{9E58C25C-87FF-4756-831B-8CE819140FCC}" type="pres">
      <dgm:prSet presAssocID="{6F74AC20-D904-4465-A1AB-B0D8E062A0FC}" presName="parTrans" presStyleLbl="sibTrans2D1" presStyleIdx="0" presStyleCnt="4"/>
      <dgm:spPr/>
      <dgm:t>
        <a:bodyPr/>
        <a:lstStyle/>
        <a:p>
          <a:endParaRPr lang="ru-RU"/>
        </a:p>
      </dgm:t>
    </dgm:pt>
    <dgm:pt modelId="{CF1CF6CA-B2C6-49B1-BB41-DCDE8F5DFFB1}" type="pres">
      <dgm:prSet presAssocID="{6F74AC20-D904-4465-A1AB-B0D8E062A0FC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ACD9025B-C08B-4999-9450-8D2EF752CE3A}" type="pres">
      <dgm:prSet presAssocID="{748B82F3-C71A-413F-93B8-03790B328E41}" presName="node" presStyleLbl="node1" presStyleIdx="0" presStyleCnt="4" custScaleX="130817" custRadScaleRad="182303" custRadScaleInc="-129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874C24-BCDD-4353-8AE2-26267540F487}" type="pres">
      <dgm:prSet presAssocID="{CE3FF125-145E-4377-A3EE-54A6652ADB3B}" presName="parTrans" presStyleLbl="sibTrans2D1" presStyleIdx="1" presStyleCnt="4"/>
      <dgm:spPr/>
      <dgm:t>
        <a:bodyPr/>
        <a:lstStyle/>
        <a:p>
          <a:endParaRPr lang="ru-RU"/>
        </a:p>
      </dgm:t>
    </dgm:pt>
    <dgm:pt modelId="{CD533BFB-DE2E-4B37-9FC4-07ABFCAB7857}" type="pres">
      <dgm:prSet presAssocID="{CE3FF125-145E-4377-A3EE-54A6652ADB3B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CBE78734-055B-4393-966D-AEBEB208634A}" type="pres">
      <dgm:prSet presAssocID="{494B3753-FED7-41AD-AD12-ED4904761223}" presName="node" presStyleLbl="node1" presStyleIdx="1" presStyleCnt="4" custScaleX="143299" custRadScaleRad="175332" custRadScaleInc="-741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D5E589-D33D-4745-AD0B-8A1996097BCB}" type="pres">
      <dgm:prSet presAssocID="{87A353A4-8427-4BA3-A885-22CE3E6C80F2}" presName="parTrans" presStyleLbl="sibTrans2D1" presStyleIdx="2" presStyleCnt="4"/>
      <dgm:spPr/>
      <dgm:t>
        <a:bodyPr/>
        <a:lstStyle/>
        <a:p>
          <a:endParaRPr lang="ru-RU"/>
        </a:p>
      </dgm:t>
    </dgm:pt>
    <dgm:pt modelId="{C032CD09-FA18-45A9-BA73-968BCA18AA8B}" type="pres">
      <dgm:prSet presAssocID="{87A353A4-8427-4BA3-A885-22CE3E6C80F2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8AFFC4A9-CCE9-49D3-B5AC-D84E26151B31}" type="pres">
      <dgm:prSet presAssocID="{ADC185DC-B173-486D-877F-A18EDD982E5A}" presName="node" presStyleLbl="node1" presStyleIdx="2" presStyleCnt="4" custScaleX="141337" custRadScaleRad="180422" custRadScaleInc="-1292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7D3BD0-E595-4E59-9185-B91ADE034E78}" type="pres">
      <dgm:prSet presAssocID="{2750F458-EE5F-4CD2-9AA1-E11933A88BF9}" presName="parTrans" presStyleLbl="sibTrans2D1" presStyleIdx="3" presStyleCnt="4"/>
      <dgm:spPr/>
      <dgm:t>
        <a:bodyPr/>
        <a:lstStyle/>
        <a:p>
          <a:endParaRPr lang="ru-RU"/>
        </a:p>
      </dgm:t>
    </dgm:pt>
    <dgm:pt modelId="{9817E537-7FB1-4A71-8EA8-C94AA3D5A015}" type="pres">
      <dgm:prSet presAssocID="{2750F458-EE5F-4CD2-9AA1-E11933A88BF9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AB19A8D6-BF4A-4BC4-A271-CF03A288BB57}" type="pres">
      <dgm:prSet presAssocID="{2B7D36B2-EBFD-4A85-8C35-F66BF7780A6A}" presName="node" presStyleLbl="node1" presStyleIdx="3" presStyleCnt="4" custScaleX="135532" custRadScaleRad="176385" custRadScaleInc="-662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5E9906-C6F9-4DD7-B32F-10A44D0B5424}" type="presOf" srcId="{382F873D-F1DB-4D72-97DD-9229C5994E2D}" destId="{C7B1AA99-24A8-499D-99AB-313B57A5F6F2}" srcOrd="0" destOrd="0" presId="urn:microsoft.com/office/officeart/2005/8/layout/radial5"/>
    <dgm:cxn modelId="{1C3DAE76-D60D-4189-9589-0A8B0E2A9E57}" srcId="{E3367185-1B5B-4D87-8C29-342691B961D8}" destId="{F3FE5235-EF9E-4D98-97BC-DB2A3E59B7D9}" srcOrd="2" destOrd="0" parTransId="{C634E037-5C2A-443E-BB93-1FFBAC45CA62}" sibTransId="{06DD0787-6E30-4B6A-A881-0B3D965A3B59}"/>
    <dgm:cxn modelId="{FB5B7EB7-B342-43DD-BF6D-1D993814C794}" srcId="{382F873D-F1DB-4D72-97DD-9229C5994E2D}" destId="{2B7D36B2-EBFD-4A85-8C35-F66BF7780A6A}" srcOrd="3" destOrd="0" parTransId="{2750F458-EE5F-4CD2-9AA1-E11933A88BF9}" sibTransId="{2AAB1D94-F0C4-436F-B443-8CB85B907522}"/>
    <dgm:cxn modelId="{5D6472FC-D95F-4460-AC1A-ED4B2ED72CD3}" type="presOf" srcId="{87A353A4-8427-4BA3-A885-22CE3E6C80F2}" destId="{5AD5E589-D33D-4745-AD0B-8A1996097BCB}" srcOrd="0" destOrd="0" presId="urn:microsoft.com/office/officeart/2005/8/layout/radial5"/>
    <dgm:cxn modelId="{1D7A7309-307A-4C48-BCCE-BFB78AE4A738}" type="presOf" srcId="{ADC185DC-B173-486D-877F-A18EDD982E5A}" destId="{8AFFC4A9-CCE9-49D3-B5AC-D84E26151B31}" srcOrd="0" destOrd="0" presId="urn:microsoft.com/office/officeart/2005/8/layout/radial5"/>
    <dgm:cxn modelId="{2DD52CE4-2025-40E9-8403-D547E9F877EB}" type="presOf" srcId="{E3367185-1B5B-4D87-8C29-342691B961D8}" destId="{8B45F29C-809F-4594-8665-EDF5BA8FAD4C}" srcOrd="0" destOrd="0" presId="urn:microsoft.com/office/officeart/2005/8/layout/radial5"/>
    <dgm:cxn modelId="{23AB041C-6408-44B9-93B5-60E10F548DE3}" srcId="{382F873D-F1DB-4D72-97DD-9229C5994E2D}" destId="{ADC185DC-B173-486D-877F-A18EDD982E5A}" srcOrd="2" destOrd="0" parTransId="{87A353A4-8427-4BA3-A885-22CE3E6C80F2}" sibTransId="{0DD7B228-F67A-4488-A41B-9B33190EA79A}"/>
    <dgm:cxn modelId="{0D162AB8-4E86-488C-A705-E91474C5FAB9}" type="presOf" srcId="{CE3FF125-145E-4377-A3EE-54A6652ADB3B}" destId="{CD533BFB-DE2E-4B37-9FC4-07ABFCAB7857}" srcOrd="1" destOrd="0" presId="urn:microsoft.com/office/officeart/2005/8/layout/radial5"/>
    <dgm:cxn modelId="{69EDB989-4C86-48BF-BDA5-16BCCF30BCD5}" srcId="{E3367185-1B5B-4D87-8C29-342691B961D8}" destId="{382F873D-F1DB-4D72-97DD-9229C5994E2D}" srcOrd="0" destOrd="0" parTransId="{5BADB52C-7B08-4CAA-8380-DCD54FD86362}" sibTransId="{45DD63B0-AD92-49D8-B59B-399DB16C3356}"/>
    <dgm:cxn modelId="{B208AD61-552D-4354-80A8-CFE6BBA0FB5D}" type="presOf" srcId="{2750F458-EE5F-4CD2-9AA1-E11933A88BF9}" destId="{9817E537-7FB1-4A71-8EA8-C94AA3D5A015}" srcOrd="1" destOrd="0" presId="urn:microsoft.com/office/officeart/2005/8/layout/radial5"/>
    <dgm:cxn modelId="{440ED6C2-A914-4EE0-9298-FC5F6EC97880}" srcId="{382F873D-F1DB-4D72-97DD-9229C5994E2D}" destId="{494B3753-FED7-41AD-AD12-ED4904761223}" srcOrd="1" destOrd="0" parTransId="{CE3FF125-145E-4377-A3EE-54A6652ADB3B}" sibTransId="{60F87688-4447-4F7F-B295-DE81463AC88B}"/>
    <dgm:cxn modelId="{4527B659-ABAA-4EBC-90DD-B8EF2BC90CF2}" type="presOf" srcId="{6F74AC20-D904-4465-A1AB-B0D8E062A0FC}" destId="{9E58C25C-87FF-4756-831B-8CE819140FCC}" srcOrd="0" destOrd="0" presId="urn:microsoft.com/office/officeart/2005/8/layout/radial5"/>
    <dgm:cxn modelId="{1F11D411-5F45-4050-B0CC-C28B6295E4B5}" type="presOf" srcId="{6F74AC20-D904-4465-A1AB-B0D8E062A0FC}" destId="{CF1CF6CA-B2C6-49B1-BB41-DCDE8F5DFFB1}" srcOrd="1" destOrd="0" presId="urn:microsoft.com/office/officeart/2005/8/layout/radial5"/>
    <dgm:cxn modelId="{939F8010-39B9-489C-8C1B-72728EEA04E8}" type="presOf" srcId="{87A353A4-8427-4BA3-A885-22CE3E6C80F2}" destId="{C032CD09-FA18-45A9-BA73-968BCA18AA8B}" srcOrd="1" destOrd="0" presId="urn:microsoft.com/office/officeart/2005/8/layout/radial5"/>
    <dgm:cxn modelId="{AE2389FB-4705-4F9D-9817-68B138B3AA93}" type="presOf" srcId="{494B3753-FED7-41AD-AD12-ED4904761223}" destId="{CBE78734-055B-4393-966D-AEBEB208634A}" srcOrd="0" destOrd="0" presId="urn:microsoft.com/office/officeart/2005/8/layout/radial5"/>
    <dgm:cxn modelId="{F9863CD5-7AAA-47D4-A18C-1BB6A9958C62}" type="presOf" srcId="{748B82F3-C71A-413F-93B8-03790B328E41}" destId="{ACD9025B-C08B-4999-9450-8D2EF752CE3A}" srcOrd="0" destOrd="0" presId="urn:microsoft.com/office/officeart/2005/8/layout/radial5"/>
    <dgm:cxn modelId="{4C2709F2-5939-4677-B611-DCD9C64D7449}" srcId="{382F873D-F1DB-4D72-97DD-9229C5994E2D}" destId="{748B82F3-C71A-413F-93B8-03790B328E41}" srcOrd="0" destOrd="0" parTransId="{6F74AC20-D904-4465-A1AB-B0D8E062A0FC}" sibTransId="{6D885295-0727-4F20-A2CA-E9249F57E59F}"/>
    <dgm:cxn modelId="{4DAF47C0-DC1A-47EF-BED8-17ABD734D91D}" type="presOf" srcId="{2B7D36B2-EBFD-4A85-8C35-F66BF7780A6A}" destId="{AB19A8D6-BF4A-4BC4-A271-CF03A288BB57}" srcOrd="0" destOrd="0" presId="urn:microsoft.com/office/officeart/2005/8/layout/radial5"/>
    <dgm:cxn modelId="{7D4CB4F0-EA3A-4798-91FA-AE9017D64400}" type="presOf" srcId="{2750F458-EE5F-4CD2-9AA1-E11933A88BF9}" destId="{907D3BD0-E595-4E59-9185-B91ADE034E78}" srcOrd="0" destOrd="0" presId="urn:microsoft.com/office/officeart/2005/8/layout/radial5"/>
    <dgm:cxn modelId="{9BD6E0C8-6F85-40DE-A00B-25EDC36B9BEE}" type="presOf" srcId="{CE3FF125-145E-4377-A3EE-54A6652ADB3B}" destId="{0A874C24-BCDD-4353-8AE2-26267540F487}" srcOrd="0" destOrd="0" presId="urn:microsoft.com/office/officeart/2005/8/layout/radial5"/>
    <dgm:cxn modelId="{2F4B54AC-CE99-4439-BEEF-E50D4474CC6D}" srcId="{E3367185-1B5B-4D87-8C29-342691B961D8}" destId="{54B041AC-3C9C-454C-BF90-51BC5D3874B1}" srcOrd="1" destOrd="0" parTransId="{3B3688E9-AC72-494B-8BE5-E785397AB318}" sibTransId="{817245C8-9B38-41F5-B32D-71B2C318BB9A}"/>
    <dgm:cxn modelId="{57E62463-7F28-4E6F-9878-6EDB72844937}" type="presParOf" srcId="{8B45F29C-809F-4594-8665-EDF5BA8FAD4C}" destId="{C7B1AA99-24A8-499D-99AB-313B57A5F6F2}" srcOrd="0" destOrd="0" presId="urn:microsoft.com/office/officeart/2005/8/layout/radial5"/>
    <dgm:cxn modelId="{43A891F8-0C62-4D9C-B024-D7C4A67FDECE}" type="presParOf" srcId="{8B45F29C-809F-4594-8665-EDF5BA8FAD4C}" destId="{9E58C25C-87FF-4756-831B-8CE819140FCC}" srcOrd="1" destOrd="0" presId="urn:microsoft.com/office/officeart/2005/8/layout/radial5"/>
    <dgm:cxn modelId="{CFDA10D9-C628-4FE6-B662-E2FE1D1730A1}" type="presParOf" srcId="{9E58C25C-87FF-4756-831B-8CE819140FCC}" destId="{CF1CF6CA-B2C6-49B1-BB41-DCDE8F5DFFB1}" srcOrd="0" destOrd="0" presId="urn:microsoft.com/office/officeart/2005/8/layout/radial5"/>
    <dgm:cxn modelId="{81F2AEB0-2C38-4FDC-A055-BD55DE198755}" type="presParOf" srcId="{8B45F29C-809F-4594-8665-EDF5BA8FAD4C}" destId="{ACD9025B-C08B-4999-9450-8D2EF752CE3A}" srcOrd="2" destOrd="0" presId="urn:microsoft.com/office/officeart/2005/8/layout/radial5"/>
    <dgm:cxn modelId="{F7066924-4438-4642-9059-11ECFCDA22E6}" type="presParOf" srcId="{8B45F29C-809F-4594-8665-EDF5BA8FAD4C}" destId="{0A874C24-BCDD-4353-8AE2-26267540F487}" srcOrd="3" destOrd="0" presId="urn:microsoft.com/office/officeart/2005/8/layout/radial5"/>
    <dgm:cxn modelId="{39078409-5AC7-4EF0-8AD7-54EB721B9D1E}" type="presParOf" srcId="{0A874C24-BCDD-4353-8AE2-26267540F487}" destId="{CD533BFB-DE2E-4B37-9FC4-07ABFCAB7857}" srcOrd="0" destOrd="0" presId="urn:microsoft.com/office/officeart/2005/8/layout/radial5"/>
    <dgm:cxn modelId="{36D97287-2106-4DB9-94AB-70192CAF3005}" type="presParOf" srcId="{8B45F29C-809F-4594-8665-EDF5BA8FAD4C}" destId="{CBE78734-055B-4393-966D-AEBEB208634A}" srcOrd="4" destOrd="0" presId="urn:microsoft.com/office/officeart/2005/8/layout/radial5"/>
    <dgm:cxn modelId="{F8FBC08B-737D-4384-A77B-FFE496647A94}" type="presParOf" srcId="{8B45F29C-809F-4594-8665-EDF5BA8FAD4C}" destId="{5AD5E589-D33D-4745-AD0B-8A1996097BCB}" srcOrd="5" destOrd="0" presId="urn:microsoft.com/office/officeart/2005/8/layout/radial5"/>
    <dgm:cxn modelId="{90FF8F23-2042-496C-A93A-9159BE748BB3}" type="presParOf" srcId="{5AD5E589-D33D-4745-AD0B-8A1996097BCB}" destId="{C032CD09-FA18-45A9-BA73-968BCA18AA8B}" srcOrd="0" destOrd="0" presId="urn:microsoft.com/office/officeart/2005/8/layout/radial5"/>
    <dgm:cxn modelId="{13F68C65-6071-4C80-8232-6E0A0AC966BE}" type="presParOf" srcId="{8B45F29C-809F-4594-8665-EDF5BA8FAD4C}" destId="{8AFFC4A9-CCE9-49D3-B5AC-D84E26151B31}" srcOrd="6" destOrd="0" presId="urn:microsoft.com/office/officeart/2005/8/layout/radial5"/>
    <dgm:cxn modelId="{418B8844-CC44-4CAF-BBC9-7713C1060580}" type="presParOf" srcId="{8B45F29C-809F-4594-8665-EDF5BA8FAD4C}" destId="{907D3BD0-E595-4E59-9185-B91ADE034E78}" srcOrd="7" destOrd="0" presId="urn:microsoft.com/office/officeart/2005/8/layout/radial5"/>
    <dgm:cxn modelId="{520EBD83-AEE9-4794-A65C-19D10E2073C7}" type="presParOf" srcId="{907D3BD0-E595-4E59-9185-B91ADE034E78}" destId="{9817E537-7FB1-4A71-8EA8-C94AA3D5A015}" srcOrd="0" destOrd="0" presId="urn:microsoft.com/office/officeart/2005/8/layout/radial5"/>
    <dgm:cxn modelId="{A220BBF6-0CC1-41E0-ADE5-D7AEEC9D2FA1}" type="presParOf" srcId="{8B45F29C-809F-4594-8665-EDF5BA8FAD4C}" destId="{AB19A8D6-BF4A-4BC4-A271-CF03A288BB57}" srcOrd="8" destOrd="0" presId="urn:microsoft.com/office/officeart/2005/8/layout/radial5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612F9C8-C5CE-44B0-9F3C-C38A63467060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D19F5B-D147-4620-8B2E-37C7E0C851AC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dirty="0">
            <a:solidFill>
              <a:schemeClr val="tx1"/>
            </a:solidFill>
          </a:endParaRPr>
        </a:p>
      </dgm:t>
    </dgm:pt>
    <dgm:pt modelId="{08FCC113-508C-4676-AF28-B8CA656009A5}" type="parTrans" cxnId="{B8698F16-B03D-44AF-BC87-B17C8436D56F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4F14D1F4-A34A-4E23-95CF-BA8FF2AB2618}" type="sibTrans" cxnId="{B8698F16-B03D-44AF-BC87-B17C8436D56F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4CC3C549-9B51-45C9-9EB5-9BDBF1F89044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dirty="0">
            <a:solidFill>
              <a:schemeClr val="tx1"/>
            </a:solidFill>
          </a:endParaRPr>
        </a:p>
      </dgm:t>
    </dgm:pt>
    <dgm:pt modelId="{DE147D60-8272-4184-85BB-963D120B9D58}" type="parTrans" cxnId="{41B9C886-933D-44E7-8A65-A75B77162CE7}">
      <dgm:prSet/>
      <dgm:spPr>
        <a:ln>
          <a:solidFill>
            <a:srgbClr val="000066"/>
          </a:solidFill>
        </a:ln>
      </dgm:spPr>
      <dgm:t>
        <a:bodyPr/>
        <a:lstStyle/>
        <a:p>
          <a:r>
            <a:rPr lang="uk-UA" dirty="0" smtClean="0">
              <a:solidFill>
                <a:schemeClr val="bg1"/>
              </a:solidFill>
            </a:rPr>
            <a:t>С</a:t>
          </a:r>
          <a:r>
            <a:rPr lang="en-US" dirty="0" smtClean="0">
              <a:solidFill>
                <a:schemeClr val="bg1"/>
              </a:solidFill>
            </a:rPr>
            <a:t>onstantia</a:t>
          </a:r>
          <a:endParaRPr lang="ru-RU" dirty="0">
            <a:solidFill>
              <a:schemeClr val="bg1"/>
            </a:solidFill>
          </a:endParaRPr>
        </a:p>
      </dgm:t>
    </dgm:pt>
    <dgm:pt modelId="{40A0E7A8-4889-4FC5-8C59-0B58F701E1BE}" type="sibTrans" cxnId="{41B9C886-933D-44E7-8A65-A75B77162CE7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AD326A7B-2A91-45FA-9E64-9EB542505C84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dirty="0">
            <a:solidFill>
              <a:schemeClr val="bg1"/>
            </a:solidFill>
          </a:endParaRPr>
        </a:p>
      </dgm:t>
    </dgm:pt>
    <dgm:pt modelId="{C2E8B8B9-7498-424D-BC5E-AA53CBFDCA13}" type="parTrans" cxnId="{88BF4C24-B74F-4673-8279-3B39993C63B8}">
      <dgm:prSet/>
      <dgm:spPr>
        <a:ln>
          <a:solidFill>
            <a:srgbClr val="000099"/>
          </a:solidFill>
        </a:ln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Decorum</a:t>
          </a:r>
          <a:endParaRPr lang="ru-RU" dirty="0">
            <a:solidFill>
              <a:schemeClr val="bg1"/>
            </a:solidFill>
          </a:endParaRPr>
        </a:p>
      </dgm:t>
    </dgm:pt>
    <dgm:pt modelId="{FCF48D26-9026-4843-8570-E404923B3D9E}" type="sibTrans" cxnId="{88BF4C24-B74F-4673-8279-3B39993C63B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6AAECA51-4A97-4953-B7C1-0A2E63243CA4}">
      <dgm:prSet phldrT="[Текст]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dirty="0">
            <a:solidFill>
              <a:schemeClr val="bg1"/>
            </a:solidFill>
          </a:endParaRPr>
        </a:p>
      </dgm:t>
    </dgm:pt>
    <dgm:pt modelId="{D77CBA6F-74C0-475D-B856-BD2375B69E76}" type="parTrans" cxnId="{117BB5AC-97D4-4D68-B499-7DCE80EB0378}">
      <dgm:prSet/>
      <dgm:spPr>
        <a:ln>
          <a:solidFill>
            <a:srgbClr val="000099"/>
          </a:solidFill>
        </a:ln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Prudentia</a:t>
          </a:r>
          <a:endParaRPr lang="ru-RU" dirty="0">
            <a:solidFill>
              <a:schemeClr val="bg1"/>
            </a:solidFill>
          </a:endParaRPr>
        </a:p>
      </dgm:t>
    </dgm:pt>
    <dgm:pt modelId="{35D6E951-9498-4AFC-8084-737158DEA5FF}" type="sibTrans" cxnId="{117BB5AC-97D4-4D68-B499-7DCE80EB037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114BB37A-1D47-4561-92D2-A75D7C07CFFF}">
      <dgm:prSet phldrT="[Текст]"/>
      <dgm:spPr>
        <a:blipFill rotWithShape="0">
          <a:blip xmlns:r="http://schemas.openxmlformats.org/officeDocument/2006/relationships" r:embed="rId5"/>
          <a:stretch>
            <a:fillRect/>
          </a:stretch>
        </a:blip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dirty="0">
            <a:solidFill>
              <a:srgbClr val="FF0000"/>
            </a:solidFill>
          </a:endParaRPr>
        </a:p>
      </dgm:t>
    </dgm:pt>
    <dgm:pt modelId="{68BACCFA-3CAC-4F09-AC60-AD1C684F001C}" type="parTrans" cxnId="{B1480A8A-3EFB-4591-B6F6-9A371031AFE2}">
      <dgm:prSet/>
      <dgm:spPr>
        <a:ln>
          <a:solidFill>
            <a:srgbClr val="000099"/>
          </a:solidFill>
        </a:ln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Humanitas</a:t>
          </a:r>
          <a:endParaRPr lang="ru-RU" dirty="0">
            <a:solidFill>
              <a:schemeClr val="bg1"/>
            </a:solidFill>
          </a:endParaRPr>
        </a:p>
      </dgm:t>
    </dgm:pt>
    <dgm:pt modelId="{DFE02428-451C-4C9D-A77B-96465238F72D}" type="sibTrans" cxnId="{B1480A8A-3EFB-4591-B6F6-9A371031AFE2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F296BF71-F1DB-42EB-BC6C-72A52D4B852E}" type="pres">
      <dgm:prSet presAssocID="{5612F9C8-C5CE-44B0-9F3C-C38A6346706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FBE6FE-9809-4C3D-91B5-01337503D9C3}" type="pres">
      <dgm:prSet presAssocID="{38D19F5B-D147-4620-8B2E-37C7E0C851AC}" presName="centerShape" presStyleLbl="node0" presStyleIdx="0" presStyleCnt="1" custScaleX="162355" custScaleY="213966"/>
      <dgm:spPr/>
      <dgm:t>
        <a:bodyPr/>
        <a:lstStyle/>
        <a:p>
          <a:endParaRPr lang="ru-RU"/>
        </a:p>
      </dgm:t>
    </dgm:pt>
    <dgm:pt modelId="{B049AD6F-B72F-4135-A4D6-0CE07CFD2CCB}" type="pres">
      <dgm:prSet presAssocID="{DE147D60-8272-4184-85BB-963D120B9D58}" presName="parTrans" presStyleLbl="sibTrans2D1" presStyleIdx="0" presStyleCnt="4" custScaleX="134628"/>
      <dgm:spPr/>
      <dgm:t>
        <a:bodyPr/>
        <a:lstStyle/>
        <a:p>
          <a:endParaRPr lang="ru-RU"/>
        </a:p>
      </dgm:t>
    </dgm:pt>
    <dgm:pt modelId="{2AED145B-9B83-47A4-A719-C95808321FDF}" type="pres">
      <dgm:prSet presAssocID="{DE147D60-8272-4184-85BB-963D120B9D58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63850953-5FFC-4E21-808D-AFE3A622EF29}" type="pres">
      <dgm:prSet presAssocID="{4CC3C549-9B51-45C9-9EB5-9BDBF1F89044}" presName="node" presStyleLbl="node1" presStyleIdx="0" presStyleCnt="4" custScaleX="110824" custScaleY="138121" custRadScaleRad="198985" custRadScaleInc="-1450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C465DE-E1A1-4997-87FC-41DF3172CBA2}" type="pres">
      <dgm:prSet presAssocID="{C2E8B8B9-7498-424D-BC5E-AA53CBFDCA13}" presName="parTrans" presStyleLbl="sibTrans2D1" presStyleIdx="1" presStyleCnt="4" custScaleX="134823"/>
      <dgm:spPr/>
      <dgm:t>
        <a:bodyPr/>
        <a:lstStyle/>
        <a:p>
          <a:endParaRPr lang="ru-RU"/>
        </a:p>
      </dgm:t>
    </dgm:pt>
    <dgm:pt modelId="{BE219AEB-B34E-4947-8D44-70228A1FD384}" type="pres">
      <dgm:prSet presAssocID="{C2E8B8B9-7498-424D-BC5E-AA53CBFDCA1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24CA5B28-4DB9-4488-B0AD-85B5030B92CE}" type="pres">
      <dgm:prSet presAssocID="{AD326A7B-2A91-45FA-9E64-9EB542505C84}" presName="node" presStyleLbl="node1" presStyleIdx="1" presStyleCnt="4" custScaleX="110825" custScaleY="143411" custRadScaleRad="192045" custRadScaleInc="-54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7E8911-C03B-4B3D-9C30-2231B994C49B}" type="pres">
      <dgm:prSet presAssocID="{D77CBA6F-74C0-475D-B856-BD2375B69E76}" presName="parTrans" presStyleLbl="sibTrans2D1" presStyleIdx="2" presStyleCnt="4" custScaleX="142557"/>
      <dgm:spPr/>
      <dgm:t>
        <a:bodyPr/>
        <a:lstStyle/>
        <a:p>
          <a:endParaRPr lang="ru-RU"/>
        </a:p>
      </dgm:t>
    </dgm:pt>
    <dgm:pt modelId="{D2F5F1EB-6505-4213-9646-B75E863AB773}" type="pres">
      <dgm:prSet presAssocID="{D77CBA6F-74C0-475D-B856-BD2375B69E76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7345534C-56B9-41B0-8C1B-E4655694BE45}" type="pres">
      <dgm:prSet presAssocID="{6AAECA51-4A97-4953-B7C1-0A2E63243CA4}" presName="node" presStyleLbl="node1" presStyleIdx="2" presStyleCnt="4" custScaleX="105411" custScaleY="146123" custRadScaleRad="197080" custRadScaleInc="-144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16B2CF-F8CE-4D34-BDAB-E35F3BB30B54}" type="pres">
      <dgm:prSet presAssocID="{68BACCFA-3CAC-4F09-AC60-AD1C684F001C}" presName="parTrans" presStyleLbl="sibTrans2D1" presStyleIdx="3" presStyleCnt="4" custScaleX="151966"/>
      <dgm:spPr/>
      <dgm:t>
        <a:bodyPr/>
        <a:lstStyle/>
        <a:p>
          <a:endParaRPr lang="ru-RU"/>
        </a:p>
      </dgm:t>
    </dgm:pt>
    <dgm:pt modelId="{BEDCBD41-2E7C-4926-9CFE-AE3F704BADA1}" type="pres">
      <dgm:prSet presAssocID="{68BACCFA-3CAC-4F09-AC60-AD1C684F001C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A65A8BE6-4823-4719-89E3-0FAE9273EA8C}" type="pres">
      <dgm:prSet presAssocID="{114BB37A-1D47-4561-92D2-A75D7C07CFFF}" presName="node" presStyleLbl="node1" presStyleIdx="3" presStyleCnt="4" custScaleX="110824" custScaleY="140708" custRadScaleRad="200076" custRadScaleInc="-564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CAD566-DEC9-4DA6-9455-3FE7418CFD1A}" type="presOf" srcId="{5612F9C8-C5CE-44B0-9F3C-C38A63467060}" destId="{F296BF71-F1DB-42EB-BC6C-72A52D4B852E}" srcOrd="0" destOrd="0" presId="urn:microsoft.com/office/officeart/2005/8/layout/radial5"/>
    <dgm:cxn modelId="{EBE00DF0-38E0-4C66-94E6-472A62FD53D4}" type="presOf" srcId="{DE147D60-8272-4184-85BB-963D120B9D58}" destId="{B049AD6F-B72F-4135-A4D6-0CE07CFD2CCB}" srcOrd="0" destOrd="0" presId="urn:microsoft.com/office/officeart/2005/8/layout/radial5"/>
    <dgm:cxn modelId="{F48466F8-879B-4A28-9748-9F98339D3028}" type="presOf" srcId="{D77CBA6F-74C0-475D-B856-BD2375B69E76}" destId="{B27E8911-C03B-4B3D-9C30-2231B994C49B}" srcOrd="0" destOrd="0" presId="urn:microsoft.com/office/officeart/2005/8/layout/radial5"/>
    <dgm:cxn modelId="{C2784F19-69C1-479D-B5D9-413D51DCE89A}" type="presOf" srcId="{C2E8B8B9-7498-424D-BC5E-AA53CBFDCA13}" destId="{BE219AEB-B34E-4947-8D44-70228A1FD384}" srcOrd="1" destOrd="0" presId="urn:microsoft.com/office/officeart/2005/8/layout/radial5"/>
    <dgm:cxn modelId="{B8698F16-B03D-44AF-BC87-B17C8436D56F}" srcId="{5612F9C8-C5CE-44B0-9F3C-C38A63467060}" destId="{38D19F5B-D147-4620-8B2E-37C7E0C851AC}" srcOrd="0" destOrd="0" parTransId="{08FCC113-508C-4676-AF28-B8CA656009A5}" sibTransId="{4F14D1F4-A34A-4E23-95CF-BA8FF2AB2618}"/>
    <dgm:cxn modelId="{88BF4C24-B74F-4673-8279-3B39993C63B8}" srcId="{38D19F5B-D147-4620-8B2E-37C7E0C851AC}" destId="{AD326A7B-2A91-45FA-9E64-9EB542505C84}" srcOrd="1" destOrd="0" parTransId="{C2E8B8B9-7498-424D-BC5E-AA53CBFDCA13}" sibTransId="{FCF48D26-9026-4843-8570-E404923B3D9E}"/>
    <dgm:cxn modelId="{513FCEF0-212C-48C8-B20A-0C674B7D849A}" type="presOf" srcId="{DE147D60-8272-4184-85BB-963D120B9D58}" destId="{2AED145B-9B83-47A4-A719-C95808321FDF}" srcOrd="1" destOrd="0" presId="urn:microsoft.com/office/officeart/2005/8/layout/radial5"/>
    <dgm:cxn modelId="{B1480A8A-3EFB-4591-B6F6-9A371031AFE2}" srcId="{38D19F5B-D147-4620-8B2E-37C7E0C851AC}" destId="{114BB37A-1D47-4561-92D2-A75D7C07CFFF}" srcOrd="3" destOrd="0" parTransId="{68BACCFA-3CAC-4F09-AC60-AD1C684F001C}" sibTransId="{DFE02428-451C-4C9D-A77B-96465238F72D}"/>
    <dgm:cxn modelId="{69DD07C5-2BEA-4416-A3AA-5DC9D8847616}" type="presOf" srcId="{68BACCFA-3CAC-4F09-AC60-AD1C684F001C}" destId="{7316B2CF-F8CE-4D34-BDAB-E35F3BB30B54}" srcOrd="0" destOrd="0" presId="urn:microsoft.com/office/officeart/2005/8/layout/radial5"/>
    <dgm:cxn modelId="{87EA35D6-0DB3-4D99-BE20-1175AB656066}" type="presOf" srcId="{D77CBA6F-74C0-475D-B856-BD2375B69E76}" destId="{D2F5F1EB-6505-4213-9646-B75E863AB773}" srcOrd="1" destOrd="0" presId="urn:microsoft.com/office/officeart/2005/8/layout/radial5"/>
    <dgm:cxn modelId="{22ADE447-2983-45DC-9FD9-83102FE2E65D}" type="presOf" srcId="{38D19F5B-D147-4620-8B2E-37C7E0C851AC}" destId="{3EFBE6FE-9809-4C3D-91B5-01337503D9C3}" srcOrd="0" destOrd="0" presId="urn:microsoft.com/office/officeart/2005/8/layout/radial5"/>
    <dgm:cxn modelId="{7B2F6842-35EC-4D04-A452-D507E9E3F70A}" type="presOf" srcId="{4CC3C549-9B51-45C9-9EB5-9BDBF1F89044}" destId="{63850953-5FFC-4E21-808D-AFE3A622EF29}" srcOrd="0" destOrd="0" presId="urn:microsoft.com/office/officeart/2005/8/layout/radial5"/>
    <dgm:cxn modelId="{3C0E488F-10F0-49EB-AC69-1D13C3104F4E}" type="presOf" srcId="{68BACCFA-3CAC-4F09-AC60-AD1C684F001C}" destId="{BEDCBD41-2E7C-4926-9CFE-AE3F704BADA1}" srcOrd="1" destOrd="0" presId="urn:microsoft.com/office/officeart/2005/8/layout/radial5"/>
    <dgm:cxn modelId="{41B9C886-933D-44E7-8A65-A75B77162CE7}" srcId="{38D19F5B-D147-4620-8B2E-37C7E0C851AC}" destId="{4CC3C549-9B51-45C9-9EB5-9BDBF1F89044}" srcOrd="0" destOrd="0" parTransId="{DE147D60-8272-4184-85BB-963D120B9D58}" sibTransId="{40A0E7A8-4889-4FC5-8C59-0B58F701E1BE}"/>
    <dgm:cxn modelId="{E41D05EE-3C77-478C-A104-BE5447BE7A72}" type="presOf" srcId="{AD326A7B-2A91-45FA-9E64-9EB542505C84}" destId="{24CA5B28-4DB9-4488-B0AD-85B5030B92CE}" srcOrd="0" destOrd="0" presId="urn:microsoft.com/office/officeart/2005/8/layout/radial5"/>
    <dgm:cxn modelId="{6B84FC18-08DC-46B6-8436-3545AA846F7A}" type="presOf" srcId="{6AAECA51-4A97-4953-B7C1-0A2E63243CA4}" destId="{7345534C-56B9-41B0-8C1B-E4655694BE45}" srcOrd="0" destOrd="0" presId="urn:microsoft.com/office/officeart/2005/8/layout/radial5"/>
    <dgm:cxn modelId="{07062B29-BAA5-4CC7-B36D-A70EAF7248C0}" type="presOf" srcId="{C2E8B8B9-7498-424D-BC5E-AA53CBFDCA13}" destId="{67C465DE-E1A1-4997-87FC-41DF3172CBA2}" srcOrd="0" destOrd="0" presId="urn:microsoft.com/office/officeart/2005/8/layout/radial5"/>
    <dgm:cxn modelId="{CE150FBF-DD29-40D6-BE30-89C9E984C7E9}" type="presOf" srcId="{114BB37A-1D47-4561-92D2-A75D7C07CFFF}" destId="{A65A8BE6-4823-4719-89E3-0FAE9273EA8C}" srcOrd="0" destOrd="0" presId="urn:microsoft.com/office/officeart/2005/8/layout/radial5"/>
    <dgm:cxn modelId="{117BB5AC-97D4-4D68-B499-7DCE80EB0378}" srcId="{38D19F5B-D147-4620-8B2E-37C7E0C851AC}" destId="{6AAECA51-4A97-4953-B7C1-0A2E63243CA4}" srcOrd="2" destOrd="0" parTransId="{D77CBA6F-74C0-475D-B856-BD2375B69E76}" sibTransId="{35D6E951-9498-4AFC-8084-737158DEA5FF}"/>
    <dgm:cxn modelId="{CFC6FA8A-6F52-43DD-AF9D-9FD1A6E7A816}" type="presParOf" srcId="{F296BF71-F1DB-42EB-BC6C-72A52D4B852E}" destId="{3EFBE6FE-9809-4C3D-91B5-01337503D9C3}" srcOrd="0" destOrd="0" presId="urn:microsoft.com/office/officeart/2005/8/layout/radial5"/>
    <dgm:cxn modelId="{05405C0E-5BF4-4617-B9A8-1635E5D3BE1A}" type="presParOf" srcId="{F296BF71-F1DB-42EB-BC6C-72A52D4B852E}" destId="{B049AD6F-B72F-4135-A4D6-0CE07CFD2CCB}" srcOrd="1" destOrd="0" presId="urn:microsoft.com/office/officeart/2005/8/layout/radial5"/>
    <dgm:cxn modelId="{183BD9D1-966B-4D8E-A40B-B3E535D8B6FB}" type="presParOf" srcId="{B049AD6F-B72F-4135-A4D6-0CE07CFD2CCB}" destId="{2AED145B-9B83-47A4-A719-C95808321FDF}" srcOrd="0" destOrd="0" presId="urn:microsoft.com/office/officeart/2005/8/layout/radial5"/>
    <dgm:cxn modelId="{98F83D06-8A96-46BF-A867-8B9957245A76}" type="presParOf" srcId="{F296BF71-F1DB-42EB-BC6C-72A52D4B852E}" destId="{63850953-5FFC-4E21-808D-AFE3A622EF29}" srcOrd="2" destOrd="0" presId="urn:microsoft.com/office/officeart/2005/8/layout/radial5"/>
    <dgm:cxn modelId="{DD32422B-602B-444E-BAD5-99B7672FFAB4}" type="presParOf" srcId="{F296BF71-F1DB-42EB-BC6C-72A52D4B852E}" destId="{67C465DE-E1A1-4997-87FC-41DF3172CBA2}" srcOrd="3" destOrd="0" presId="urn:microsoft.com/office/officeart/2005/8/layout/radial5"/>
    <dgm:cxn modelId="{E9DF1CD7-4760-4167-A940-F3700A7AFE63}" type="presParOf" srcId="{67C465DE-E1A1-4997-87FC-41DF3172CBA2}" destId="{BE219AEB-B34E-4947-8D44-70228A1FD384}" srcOrd="0" destOrd="0" presId="urn:microsoft.com/office/officeart/2005/8/layout/radial5"/>
    <dgm:cxn modelId="{C2E098CE-C071-4D4D-8545-7FA6D991D578}" type="presParOf" srcId="{F296BF71-F1DB-42EB-BC6C-72A52D4B852E}" destId="{24CA5B28-4DB9-4488-B0AD-85B5030B92CE}" srcOrd="4" destOrd="0" presId="urn:microsoft.com/office/officeart/2005/8/layout/radial5"/>
    <dgm:cxn modelId="{62EB49B0-BA56-4A0C-94C9-091BC48871A1}" type="presParOf" srcId="{F296BF71-F1DB-42EB-BC6C-72A52D4B852E}" destId="{B27E8911-C03B-4B3D-9C30-2231B994C49B}" srcOrd="5" destOrd="0" presId="urn:microsoft.com/office/officeart/2005/8/layout/radial5"/>
    <dgm:cxn modelId="{A63F8E61-4E23-4879-8CB9-AAC91E37350E}" type="presParOf" srcId="{B27E8911-C03B-4B3D-9C30-2231B994C49B}" destId="{D2F5F1EB-6505-4213-9646-B75E863AB773}" srcOrd="0" destOrd="0" presId="urn:microsoft.com/office/officeart/2005/8/layout/radial5"/>
    <dgm:cxn modelId="{619AC05D-8B3F-4B37-A7BA-4427B79AB573}" type="presParOf" srcId="{F296BF71-F1DB-42EB-BC6C-72A52D4B852E}" destId="{7345534C-56B9-41B0-8C1B-E4655694BE45}" srcOrd="6" destOrd="0" presId="urn:microsoft.com/office/officeart/2005/8/layout/radial5"/>
    <dgm:cxn modelId="{F42B8757-7AF2-4082-ACEE-C1B3AE0012A9}" type="presParOf" srcId="{F296BF71-F1DB-42EB-BC6C-72A52D4B852E}" destId="{7316B2CF-F8CE-4D34-BDAB-E35F3BB30B54}" srcOrd="7" destOrd="0" presId="urn:microsoft.com/office/officeart/2005/8/layout/radial5"/>
    <dgm:cxn modelId="{259DCBB1-9E00-4EA7-8B91-A7A9DAC2BC40}" type="presParOf" srcId="{7316B2CF-F8CE-4D34-BDAB-E35F3BB30B54}" destId="{BEDCBD41-2E7C-4926-9CFE-AE3F704BADA1}" srcOrd="0" destOrd="0" presId="urn:microsoft.com/office/officeart/2005/8/layout/radial5"/>
    <dgm:cxn modelId="{C930BBDC-B13A-4BE9-93EB-82B180DBBA84}" type="presParOf" srcId="{F296BF71-F1DB-42EB-BC6C-72A52D4B852E}" destId="{A65A8BE6-4823-4719-89E3-0FAE9273EA8C}" srcOrd="8" destOrd="0" presId="urn:microsoft.com/office/officeart/2005/8/layout/radial5"/>
  </dgm:cxnLst>
  <dgm:bg>
    <a:solidFill>
      <a:schemeClr val="accent5">
        <a:lumMod val="50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B77C77-ECC8-4129-8027-4DF90A7FCDA7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F5536F-1C6E-437C-A847-42B5E1D205D6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002060"/>
          </a:solidFill>
        </a:ln>
      </dgm:spPr>
      <dgm:t>
        <a:bodyPr/>
        <a:lstStyle/>
        <a:p>
          <a:endParaRPr lang="ru-RU" sz="2400" dirty="0"/>
        </a:p>
      </dgm:t>
    </dgm:pt>
    <dgm:pt modelId="{FB153B90-CBDF-4BF5-BF57-E3172F058332}" type="parTrans" cxnId="{EAFC1EAB-98EE-4B35-9FC9-34A24C192542}">
      <dgm:prSet/>
      <dgm:spPr/>
      <dgm:t>
        <a:bodyPr/>
        <a:lstStyle/>
        <a:p>
          <a:endParaRPr lang="ru-RU"/>
        </a:p>
      </dgm:t>
    </dgm:pt>
    <dgm:pt modelId="{6E82ECE0-19CE-47EF-A64F-57A03FBC8F01}" type="sibTrans" cxnId="{EAFC1EAB-98EE-4B35-9FC9-34A24C192542}">
      <dgm:prSet/>
      <dgm:spPr/>
      <dgm:t>
        <a:bodyPr/>
        <a:lstStyle/>
        <a:p>
          <a:endParaRPr lang="ru-RU"/>
        </a:p>
      </dgm:t>
    </dgm:pt>
    <dgm:pt modelId="{84476885-5769-46AC-82A7-C1AD34C91E3A}">
      <dgm:prSet phldrT="[Текст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003366"/>
          </a:solidFill>
        </a:ln>
      </dgm:spPr>
      <dgm:t>
        <a:bodyPr/>
        <a:lstStyle/>
        <a:p>
          <a:endParaRPr lang="ru-RU" sz="1800" dirty="0">
            <a:solidFill>
              <a:schemeClr val="bg1"/>
            </a:solidFill>
          </a:endParaRPr>
        </a:p>
      </dgm:t>
    </dgm:pt>
    <dgm:pt modelId="{86221850-691B-461C-814B-6FD9929FEFAC}" type="parTrans" cxnId="{0296BD27-15B5-43DB-BC90-4772E5EAE6A3}">
      <dgm:prSet/>
      <dgm:spPr>
        <a:solidFill>
          <a:schemeClr val="bg1"/>
        </a:solidFill>
      </dgm:spPr>
      <dgm:t>
        <a:bodyPr/>
        <a:lstStyle/>
        <a:p>
          <a:r>
            <a:rPr lang="en-US" dirty="0" smtClean="0"/>
            <a:t>MAJESTAS</a:t>
          </a:r>
          <a:endParaRPr lang="ru-RU" dirty="0"/>
        </a:p>
      </dgm:t>
    </dgm:pt>
    <dgm:pt modelId="{CDAF5B9F-77A1-4CD2-A0A2-DB287032D747}" type="sibTrans" cxnId="{0296BD27-15B5-43DB-BC90-4772E5EAE6A3}">
      <dgm:prSet/>
      <dgm:spPr/>
      <dgm:t>
        <a:bodyPr/>
        <a:lstStyle/>
        <a:p>
          <a:endParaRPr lang="ru-RU"/>
        </a:p>
      </dgm:t>
    </dgm:pt>
    <dgm:pt modelId="{5832543A-F97E-4DE5-89FD-FC7FCC33C0B2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rgbClr val="002060"/>
          </a:solidFill>
        </a:ln>
      </dgm:spPr>
      <dgm:t>
        <a:bodyPr/>
        <a:lstStyle/>
        <a:p>
          <a:endParaRPr lang="ru-RU" dirty="0"/>
        </a:p>
      </dgm:t>
    </dgm:pt>
    <dgm:pt modelId="{7DF53BF2-7811-4FE2-959C-F4EECA8DD3E8}" type="parTrans" cxnId="{E5F5DE0D-BFD4-455D-86A2-7CB8857C75CA}">
      <dgm:prSet/>
      <dgm:spPr>
        <a:solidFill>
          <a:schemeClr val="bg1"/>
        </a:solidFill>
      </dgm:spPr>
      <dgm:t>
        <a:bodyPr/>
        <a:lstStyle/>
        <a:p>
          <a:r>
            <a:rPr lang="en-US" dirty="0" smtClean="0"/>
            <a:t>GRAVITAS</a:t>
          </a:r>
          <a:endParaRPr lang="ru-RU" dirty="0"/>
        </a:p>
      </dgm:t>
    </dgm:pt>
    <dgm:pt modelId="{39032E94-7BA2-422B-8F55-E9023398799D}" type="sibTrans" cxnId="{E5F5DE0D-BFD4-455D-86A2-7CB8857C75CA}">
      <dgm:prSet/>
      <dgm:spPr/>
      <dgm:t>
        <a:bodyPr/>
        <a:lstStyle/>
        <a:p>
          <a:endParaRPr lang="ru-RU"/>
        </a:p>
      </dgm:t>
    </dgm:pt>
    <dgm:pt modelId="{923F8279-9F70-4EBF-9A57-8031B4837314}">
      <dgm:prSet phldrT="[Текст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rgbClr val="002060"/>
          </a:solidFill>
        </a:ln>
      </dgm:spPr>
      <dgm:t>
        <a:bodyPr/>
        <a:lstStyle/>
        <a:p>
          <a:endParaRPr lang="ru-RU" sz="2000" dirty="0">
            <a:solidFill>
              <a:schemeClr val="tx1"/>
            </a:solidFill>
          </a:endParaRPr>
        </a:p>
      </dgm:t>
    </dgm:pt>
    <dgm:pt modelId="{9F2119EA-DFA3-4B04-887D-D95AD38E5E42}" type="parTrans" cxnId="{B99AA86B-4C9C-4266-8506-6A1C43272C50}">
      <dgm:prSet/>
      <dgm:spPr>
        <a:solidFill>
          <a:schemeClr val="bg1"/>
        </a:solidFill>
      </dgm:spPr>
      <dgm:t>
        <a:bodyPr/>
        <a:lstStyle/>
        <a:p>
          <a:r>
            <a:rPr lang="en-US" dirty="0" smtClean="0"/>
            <a:t>FORTITUDO</a:t>
          </a:r>
          <a:endParaRPr lang="ru-RU" dirty="0"/>
        </a:p>
      </dgm:t>
    </dgm:pt>
    <dgm:pt modelId="{A8D1582C-E97E-4AA3-8E75-C7ADFAAF6DD0}" type="sibTrans" cxnId="{B99AA86B-4C9C-4266-8506-6A1C43272C50}">
      <dgm:prSet/>
      <dgm:spPr/>
      <dgm:t>
        <a:bodyPr/>
        <a:lstStyle/>
        <a:p>
          <a:endParaRPr lang="ru-RU"/>
        </a:p>
      </dgm:t>
    </dgm:pt>
    <dgm:pt modelId="{18B9CA25-9BA7-4017-8E43-419511456F4D}">
      <dgm:prSet phldrT="[Текст]" custT="1"/>
      <dgm:spPr>
        <a:blipFill rotWithShape="0">
          <a:blip xmlns:r="http://schemas.openxmlformats.org/officeDocument/2006/relationships" r:embed="rId5"/>
          <a:stretch>
            <a:fillRect/>
          </a:stretch>
        </a:blipFill>
        <a:ln>
          <a:solidFill>
            <a:srgbClr val="002060"/>
          </a:solidFill>
        </a:ln>
      </dgm:spPr>
      <dgm:t>
        <a:bodyPr/>
        <a:lstStyle/>
        <a:p>
          <a:endParaRPr lang="ru-RU" sz="2000" dirty="0"/>
        </a:p>
      </dgm:t>
    </dgm:pt>
    <dgm:pt modelId="{4BE77A21-7490-41FF-9804-CF1C9B1620E5}" type="parTrans" cxnId="{BE0EEFA6-CA3F-4E68-A2D4-EAFCE0541548}">
      <dgm:prSet/>
      <dgm:spPr>
        <a:solidFill>
          <a:schemeClr val="bg1"/>
        </a:solidFill>
      </dgm:spPr>
      <dgm:t>
        <a:bodyPr/>
        <a:lstStyle/>
        <a:p>
          <a:r>
            <a:rPr lang="en-US" dirty="0" smtClean="0"/>
            <a:t>DIGNITAS</a:t>
          </a:r>
          <a:endParaRPr lang="ru-RU" dirty="0"/>
        </a:p>
      </dgm:t>
    </dgm:pt>
    <dgm:pt modelId="{238344A6-A0F0-4AFA-BD03-EAF19EA70889}" type="sibTrans" cxnId="{BE0EEFA6-CA3F-4E68-A2D4-EAFCE0541548}">
      <dgm:prSet/>
      <dgm:spPr/>
      <dgm:t>
        <a:bodyPr/>
        <a:lstStyle/>
        <a:p>
          <a:endParaRPr lang="ru-RU"/>
        </a:p>
      </dgm:t>
    </dgm:pt>
    <dgm:pt modelId="{B9A40B15-3D88-4AD2-9A13-E5971912827B}" type="pres">
      <dgm:prSet presAssocID="{59B77C77-ECC8-4129-8027-4DF90A7FCDA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C47586-2095-4C2A-BCC6-9BA87251A5D8}" type="pres">
      <dgm:prSet presAssocID="{CDF5536F-1C6E-437C-A847-42B5E1D205D6}" presName="centerShape" presStyleLbl="node0" presStyleIdx="0" presStyleCnt="1" custScaleX="158282" custScaleY="199095" custLinFactNeighborX="962" custLinFactNeighborY="1144"/>
      <dgm:spPr/>
      <dgm:t>
        <a:bodyPr/>
        <a:lstStyle/>
        <a:p>
          <a:endParaRPr lang="ru-RU"/>
        </a:p>
      </dgm:t>
    </dgm:pt>
    <dgm:pt modelId="{945FEFFB-888E-4AFF-B6B3-07C72BEF1CEB}" type="pres">
      <dgm:prSet presAssocID="{86221850-691B-461C-814B-6FD9929FEFAC}" presName="parTrans" presStyleLbl="sibTrans2D1" presStyleIdx="0" presStyleCnt="4" custScaleX="156257"/>
      <dgm:spPr/>
      <dgm:t>
        <a:bodyPr/>
        <a:lstStyle/>
        <a:p>
          <a:endParaRPr lang="ru-RU"/>
        </a:p>
      </dgm:t>
    </dgm:pt>
    <dgm:pt modelId="{ECA73322-F1F9-4793-8650-FD617EC071C9}" type="pres">
      <dgm:prSet presAssocID="{86221850-691B-461C-814B-6FD9929FEFAC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58AC07F8-6281-46DF-A731-37761F6AC85E}" type="pres">
      <dgm:prSet presAssocID="{84476885-5769-46AC-82A7-C1AD34C91E3A}" presName="node" presStyleLbl="node1" presStyleIdx="0" presStyleCnt="4" custScaleX="105114" custScaleY="133702" custRadScaleRad="180937" custRadScaleInc="-1401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240CC5-5145-48A2-8B3C-1E518FB2D6C2}" type="pres">
      <dgm:prSet presAssocID="{7DF53BF2-7811-4FE2-959C-F4EECA8DD3E8}" presName="parTrans" presStyleLbl="sibTrans2D1" presStyleIdx="1" presStyleCnt="4" custScaleX="144384"/>
      <dgm:spPr/>
      <dgm:t>
        <a:bodyPr/>
        <a:lstStyle/>
        <a:p>
          <a:endParaRPr lang="ru-RU"/>
        </a:p>
      </dgm:t>
    </dgm:pt>
    <dgm:pt modelId="{EA678A03-916B-48BF-9463-667E4BE6DF48}" type="pres">
      <dgm:prSet presAssocID="{7DF53BF2-7811-4FE2-959C-F4EECA8DD3E8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43AB86CB-9DA7-4F21-AB20-7F30639769B2}" type="pres">
      <dgm:prSet presAssocID="{5832543A-F97E-4DE5-89FD-FC7FCC33C0B2}" presName="node" presStyleLbl="node1" presStyleIdx="1" presStyleCnt="4" custScaleX="110331" custScaleY="127422" custRadScaleRad="181123" custRadScaleInc="-61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AED95E-15A3-4F6E-B666-CD43B375252B}" type="pres">
      <dgm:prSet presAssocID="{9F2119EA-DFA3-4B04-887D-D95AD38E5E42}" presName="parTrans" presStyleLbl="sibTrans2D1" presStyleIdx="2" presStyleCnt="4" custScaleX="153903"/>
      <dgm:spPr/>
      <dgm:t>
        <a:bodyPr/>
        <a:lstStyle/>
        <a:p>
          <a:endParaRPr lang="ru-RU"/>
        </a:p>
      </dgm:t>
    </dgm:pt>
    <dgm:pt modelId="{715E0C22-C600-4554-B8A4-E3D0E5C8A6D3}" type="pres">
      <dgm:prSet presAssocID="{9F2119EA-DFA3-4B04-887D-D95AD38E5E42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34B66A9C-0FB3-4AA6-8455-FCF411BD5A82}" type="pres">
      <dgm:prSet presAssocID="{923F8279-9F70-4EBF-9A57-8031B4837314}" presName="node" presStyleLbl="node1" presStyleIdx="2" presStyleCnt="4" custScaleX="106182" custScaleY="127826" custRadScaleRad="182955" custRadScaleInc="-1421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876285-59F3-459F-886B-B485DF6D9C52}" type="pres">
      <dgm:prSet presAssocID="{4BE77A21-7490-41FF-9804-CF1C9B1620E5}" presName="parTrans" presStyleLbl="sibTrans2D1" presStyleIdx="3" presStyleCnt="4" custScaleX="159119"/>
      <dgm:spPr/>
      <dgm:t>
        <a:bodyPr/>
        <a:lstStyle/>
        <a:p>
          <a:endParaRPr lang="ru-RU"/>
        </a:p>
      </dgm:t>
    </dgm:pt>
    <dgm:pt modelId="{5D518524-A74F-4510-80BC-EB797BD61E34}" type="pres">
      <dgm:prSet presAssocID="{4BE77A21-7490-41FF-9804-CF1C9B1620E5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4ED34336-AA3B-4259-9338-2A7B6892E270}" type="pres">
      <dgm:prSet presAssocID="{18B9CA25-9BA7-4017-8E43-419511456F4D}" presName="node" presStyleLbl="node1" presStyleIdx="3" presStyleCnt="4" custScaleX="102609" custScaleY="126740" custRadScaleRad="182412" custRadScaleInc="-60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34079B-FC83-48AC-A523-49E6C071F337}" type="presOf" srcId="{CDF5536F-1C6E-437C-A847-42B5E1D205D6}" destId="{36C47586-2095-4C2A-BCC6-9BA87251A5D8}" srcOrd="0" destOrd="0" presId="urn:microsoft.com/office/officeart/2005/8/layout/radial5"/>
    <dgm:cxn modelId="{9E2EE53B-9F77-4CC5-A5B4-2258E9EFFA64}" type="presOf" srcId="{86221850-691B-461C-814B-6FD9929FEFAC}" destId="{ECA73322-F1F9-4793-8650-FD617EC071C9}" srcOrd="1" destOrd="0" presId="urn:microsoft.com/office/officeart/2005/8/layout/radial5"/>
    <dgm:cxn modelId="{346191FA-0D37-4450-A8D0-B68249134B4F}" type="presOf" srcId="{4BE77A21-7490-41FF-9804-CF1C9B1620E5}" destId="{5D518524-A74F-4510-80BC-EB797BD61E34}" srcOrd="1" destOrd="0" presId="urn:microsoft.com/office/officeart/2005/8/layout/radial5"/>
    <dgm:cxn modelId="{B99AA86B-4C9C-4266-8506-6A1C43272C50}" srcId="{CDF5536F-1C6E-437C-A847-42B5E1D205D6}" destId="{923F8279-9F70-4EBF-9A57-8031B4837314}" srcOrd="2" destOrd="0" parTransId="{9F2119EA-DFA3-4B04-887D-D95AD38E5E42}" sibTransId="{A8D1582C-E97E-4AA3-8E75-C7ADFAAF6DD0}"/>
    <dgm:cxn modelId="{E5F5DE0D-BFD4-455D-86A2-7CB8857C75CA}" srcId="{CDF5536F-1C6E-437C-A847-42B5E1D205D6}" destId="{5832543A-F97E-4DE5-89FD-FC7FCC33C0B2}" srcOrd="1" destOrd="0" parTransId="{7DF53BF2-7811-4FE2-959C-F4EECA8DD3E8}" sibTransId="{39032E94-7BA2-422B-8F55-E9023398799D}"/>
    <dgm:cxn modelId="{F3F3ABAD-EC2E-4C04-9FB3-9FABC5524D87}" type="presOf" srcId="{9F2119EA-DFA3-4B04-887D-D95AD38E5E42}" destId="{715E0C22-C600-4554-B8A4-E3D0E5C8A6D3}" srcOrd="1" destOrd="0" presId="urn:microsoft.com/office/officeart/2005/8/layout/radial5"/>
    <dgm:cxn modelId="{EAFC1EAB-98EE-4B35-9FC9-34A24C192542}" srcId="{59B77C77-ECC8-4129-8027-4DF90A7FCDA7}" destId="{CDF5536F-1C6E-437C-A847-42B5E1D205D6}" srcOrd="0" destOrd="0" parTransId="{FB153B90-CBDF-4BF5-BF57-E3172F058332}" sibTransId="{6E82ECE0-19CE-47EF-A64F-57A03FBC8F01}"/>
    <dgm:cxn modelId="{62BADFAA-32B7-4AE0-8172-4FF8A8634AA8}" type="presOf" srcId="{7DF53BF2-7811-4FE2-959C-F4EECA8DD3E8}" destId="{EA678A03-916B-48BF-9463-667E4BE6DF48}" srcOrd="1" destOrd="0" presId="urn:microsoft.com/office/officeart/2005/8/layout/radial5"/>
    <dgm:cxn modelId="{D35A5977-DE00-4522-BA68-56FAC987FDCE}" type="presOf" srcId="{4BE77A21-7490-41FF-9804-CF1C9B1620E5}" destId="{E5876285-59F3-459F-886B-B485DF6D9C52}" srcOrd="0" destOrd="0" presId="urn:microsoft.com/office/officeart/2005/8/layout/radial5"/>
    <dgm:cxn modelId="{F9B7789C-40FD-4EE4-B461-467D61A99AC2}" type="presOf" srcId="{86221850-691B-461C-814B-6FD9929FEFAC}" destId="{945FEFFB-888E-4AFF-B6B3-07C72BEF1CEB}" srcOrd="0" destOrd="0" presId="urn:microsoft.com/office/officeart/2005/8/layout/radial5"/>
    <dgm:cxn modelId="{293AD3BF-EA8A-41E7-830C-347CCAF37BB5}" type="presOf" srcId="{84476885-5769-46AC-82A7-C1AD34C91E3A}" destId="{58AC07F8-6281-46DF-A731-37761F6AC85E}" srcOrd="0" destOrd="0" presId="urn:microsoft.com/office/officeart/2005/8/layout/radial5"/>
    <dgm:cxn modelId="{99B17EE1-41BF-4835-A601-3A93BB65735E}" type="presOf" srcId="{7DF53BF2-7811-4FE2-959C-F4EECA8DD3E8}" destId="{CF240CC5-5145-48A2-8B3C-1E518FB2D6C2}" srcOrd="0" destOrd="0" presId="urn:microsoft.com/office/officeart/2005/8/layout/radial5"/>
    <dgm:cxn modelId="{BE0EEFA6-CA3F-4E68-A2D4-EAFCE0541548}" srcId="{CDF5536F-1C6E-437C-A847-42B5E1D205D6}" destId="{18B9CA25-9BA7-4017-8E43-419511456F4D}" srcOrd="3" destOrd="0" parTransId="{4BE77A21-7490-41FF-9804-CF1C9B1620E5}" sibTransId="{238344A6-A0F0-4AFA-BD03-EAF19EA70889}"/>
    <dgm:cxn modelId="{95C69628-650F-4049-AB50-23A11367A564}" type="presOf" srcId="{923F8279-9F70-4EBF-9A57-8031B4837314}" destId="{34B66A9C-0FB3-4AA6-8455-FCF411BD5A82}" srcOrd="0" destOrd="0" presId="urn:microsoft.com/office/officeart/2005/8/layout/radial5"/>
    <dgm:cxn modelId="{79C0E490-50C5-4905-AFD4-61A6B44EADDE}" type="presOf" srcId="{18B9CA25-9BA7-4017-8E43-419511456F4D}" destId="{4ED34336-AA3B-4259-9338-2A7B6892E270}" srcOrd="0" destOrd="0" presId="urn:microsoft.com/office/officeart/2005/8/layout/radial5"/>
    <dgm:cxn modelId="{0296BD27-15B5-43DB-BC90-4772E5EAE6A3}" srcId="{CDF5536F-1C6E-437C-A847-42B5E1D205D6}" destId="{84476885-5769-46AC-82A7-C1AD34C91E3A}" srcOrd="0" destOrd="0" parTransId="{86221850-691B-461C-814B-6FD9929FEFAC}" sibTransId="{CDAF5B9F-77A1-4CD2-A0A2-DB287032D747}"/>
    <dgm:cxn modelId="{559B2942-FE4D-48A9-AAE5-64EA0BBA0330}" type="presOf" srcId="{59B77C77-ECC8-4129-8027-4DF90A7FCDA7}" destId="{B9A40B15-3D88-4AD2-9A13-E5971912827B}" srcOrd="0" destOrd="0" presId="urn:microsoft.com/office/officeart/2005/8/layout/radial5"/>
    <dgm:cxn modelId="{8A5D7B82-1E26-4AC9-BE7C-D9FD336FC1C8}" type="presOf" srcId="{9F2119EA-DFA3-4B04-887D-D95AD38E5E42}" destId="{6CAED95E-15A3-4F6E-B666-CD43B375252B}" srcOrd="0" destOrd="0" presId="urn:microsoft.com/office/officeart/2005/8/layout/radial5"/>
    <dgm:cxn modelId="{71288E1A-861E-444C-B7DD-10A55AE62872}" type="presOf" srcId="{5832543A-F97E-4DE5-89FD-FC7FCC33C0B2}" destId="{43AB86CB-9DA7-4F21-AB20-7F30639769B2}" srcOrd="0" destOrd="0" presId="urn:microsoft.com/office/officeart/2005/8/layout/radial5"/>
    <dgm:cxn modelId="{87CFFEE7-FE5B-4D67-867E-8321C19C0DE8}" type="presParOf" srcId="{B9A40B15-3D88-4AD2-9A13-E5971912827B}" destId="{36C47586-2095-4C2A-BCC6-9BA87251A5D8}" srcOrd="0" destOrd="0" presId="urn:microsoft.com/office/officeart/2005/8/layout/radial5"/>
    <dgm:cxn modelId="{074CA70B-E1EB-4C5C-826E-C369E03A2AD8}" type="presParOf" srcId="{B9A40B15-3D88-4AD2-9A13-E5971912827B}" destId="{945FEFFB-888E-4AFF-B6B3-07C72BEF1CEB}" srcOrd="1" destOrd="0" presId="urn:microsoft.com/office/officeart/2005/8/layout/radial5"/>
    <dgm:cxn modelId="{FB34BA3C-8019-4092-8DB0-011B634D6FD7}" type="presParOf" srcId="{945FEFFB-888E-4AFF-B6B3-07C72BEF1CEB}" destId="{ECA73322-F1F9-4793-8650-FD617EC071C9}" srcOrd="0" destOrd="0" presId="urn:microsoft.com/office/officeart/2005/8/layout/radial5"/>
    <dgm:cxn modelId="{860BBA40-4694-4F5E-93AE-856DEC8A07EA}" type="presParOf" srcId="{B9A40B15-3D88-4AD2-9A13-E5971912827B}" destId="{58AC07F8-6281-46DF-A731-37761F6AC85E}" srcOrd="2" destOrd="0" presId="urn:microsoft.com/office/officeart/2005/8/layout/radial5"/>
    <dgm:cxn modelId="{E76C0CE2-F264-4D15-B2CD-D4E6B4191073}" type="presParOf" srcId="{B9A40B15-3D88-4AD2-9A13-E5971912827B}" destId="{CF240CC5-5145-48A2-8B3C-1E518FB2D6C2}" srcOrd="3" destOrd="0" presId="urn:microsoft.com/office/officeart/2005/8/layout/radial5"/>
    <dgm:cxn modelId="{B879DD3D-CAA7-4B74-BBD3-5241F29E0076}" type="presParOf" srcId="{CF240CC5-5145-48A2-8B3C-1E518FB2D6C2}" destId="{EA678A03-916B-48BF-9463-667E4BE6DF48}" srcOrd="0" destOrd="0" presId="urn:microsoft.com/office/officeart/2005/8/layout/radial5"/>
    <dgm:cxn modelId="{7BBF15E5-5993-437F-9162-61244E3BC146}" type="presParOf" srcId="{B9A40B15-3D88-4AD2-9A13-E5971912827B}" destId="{43AB86CB-9DA7-4F21-AB20-7F30639769B2}" srcOrd="4" destOrd="0" presId="urn:microsoft.com/office/officeart/2005/8/layout/radial5"/>
    <dgm:cxn modelId="{767B07A3-0107-42D7-A6CA-5F5B57DD5235}" type="presParOf" srcId="{B9A40B15-3D88-4AD2-9A13-E5971912827B}" destId="{6CAED95E-15A3-4F6E-B666-CD43B375252B}" srcOrd="5" destOrd="0" presId="urn:microsoft.com/office/officeart/2005/8/layout/radial5"/>
    <dgm:cxn modelId="{50CEFFB8-E48F-4954-B613-409727FD7EB8}" type="presParOf" srcId="{6CAED95E-15A3-4F6E-B666-CD43B375252B}" destId="{715E0C22-C600-4554-B8A4-E3D0E5C8A6D3}" srcOrd="0" destOrd="0" presId="urn:microsoft.com/office/officeart/2005/8/layout/radial5"/>
    <dgm:cxn modelId="{BA5A094B-FC2E-4CFE-8183-20020B7AB2E9}" type="presParOf" srcId="{B9A40B15-3D88-4AD2-9A13-E5971912827B}" destId="{34B66A9C-0FB3-4AA6-8455-FCF411BD5A82}" srcOrd="6" destOrd="0" presId="urn:microsoft.com/office/officeart/2005/8/layout/radial5"/>
    <dgm:cxn modelId="{1C9C4DC1-ECEE-4B34-A809-26A95DB3876C}" type="presParOf" srcId="{B9A40B15-3D88-4AD2-9A13-E5971912827B}" destId="{E5876285-59F3-459F-886B-B485DF6D9C52}" srcOrd="7" destOrd="0" presId="urn:microsoft.com/office/officeart/2005/8/layout/radial5"/>
    <dgm:cxn modelId="{5B3B9D3D-AA45-42FE-B676-87780D70491E}" type="presParOf" srcId="{E5876285-59F3-459F-886B-B485DF6D9C52}" destId="{5D518524-A74F-4510-80BC-EB797BD61E34}" srcOrd="0" destOrd="0" presId="urn:microsoft.com/office/officeart/2005/8/layout/radial5"/>
    <dgm:cxn modelId="{D7FE5522-8013-49CE-85DB-9FB8F1A17130}" type="presParOf" srcId="{B9A40B15-3D88-4AD2-9A13-E5971912827B}" destId="{4ED34336-AA3B-4259-9338-2A7B6892E270}" srcOrd="8" destOrd="0" presId="urn:microsoft.com/office/officeart/2005/8/layout/radial5"/>
  </dgm:cxnLst>
  <dgm:bg>
    <a:solidFill>
      <a:srgbClr val="FF0000"/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2B4401-4F90-4CA7-BA18-7C39E269ECE7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36F716-B41C-4429-BE00-A65BD86EFD9B}">
      <dgm:prSet phldrT="[Текст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Virtus</a:t>
          </a:r>
          <a:endParaRPr lang="ru-RU" dirty="0"/>
        </a:p>
      </dgm:t>
    </dgm:pt>
    <dgm:pt modelId="{8036D755-3309-47F0-A2A3-8EE80FF08AAE}" type="parTrans" cxnId="{E2B6200C-B667-460E-BF99-8FADF95C6DAA}">
      <dgm:prSet/>
      <dgm:spPr/>
      <dgm:t>
        <a:bodyPr/>
        <a:lstStyle/>
        <a:p>
          <a:endParaRPr lang="ru-RU"/>
        </a:p>
      </dgm:t>
    </dgm:pt>
    <dgm:pt modelId="{5E087ECA-D3E6-4BB8-BA80-14D4E00D631F}" type="sibTrans" cxnId="{E2B6200C-B667-460E-BF99-8FADF95C6DAA}">
      <dgm:prSet/>
      <dgm:spPr/>
      <dgm:t>
        <a:bodyPr/>
        <a:lstStyle/>
        <a:p>
          <a:endParaRPr lang="ru-RU"/>
        </a:p>
      </dgm:t>
    </dgm:pt>
    <dgm:pt modelId="{8939271A-32A4-4045-A796-4D418BD0ACAE}">
      <dgm:prSet phldrT="[Текст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Fides</a:t>
          </a:r>
          <a:endParaRPr lang="ru-RU" dirty="0"/>
        </a:p>
      </dgm:t>
    </dgm:pt>
    <dgm:pt modelId="{AB4600D6-D768-4F6F-86AF-8AB2629B60B1}" type="parTrans" cxnId="{A549AF34-6179-4102-BABE-CA7180842E29}">
      <dgm:prSet/>
      <dgm:spPr/>
      <dgm:t>
        <a:bodyPr/>
        <a:lstStyle/>
        <a:p>
          <a:endParaRPr lang="ru-RU" dirty="0"/>
        </a:p>
      </dgm:t>
    </dgm:pt>
    <dgm:pt modelId="{FE7F9ED4-CB48-47F6-BC86-0915EE194539}" type="sibTrans" cxnId="{A549AF34-6179-4102-BABE-CA7180842E29}">
      <dgm:prSet/>
      <dgm:spPr/>
      <dgm:t>
        <a:bodyPr/>
        <a:lstStyle/>
        <a:p>
          <a:endParaRPr lang="ru-RU"/>
        </a:p>
      </dgm:t>
    </dgm:pt>
    <dgm:pt modelId="{A0B97936-CBF3-4A84-96BF-4A392198B37B}">
      <dgm:prSet phldrT="[Текст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Auctoritas</a:t>
          </a:r>
          <a:endParaRPr lang="ru-RU" dirty="0"/>
        </a:p>
      </dgm:t>
    </dgm:pt>
    <dgm:pt modelId="{4D36A488-A584-43D4-BC94-87B195C119EB}" type="parTrans" cxnId="{ABDC55B3-9F1A-49A1-A277-BAD91C1C74B5}">
      <dgm:prSet/>
      <dgm:spPr/>
      <dgm:t>
        <a:bodyPr/>
        <a:lstStyle/>
        <a:p>
          <a:endParaRPr lang="ru-RU" dirty="0"/>
        </a:p>
      </dgm:t>
    </dgm:pt>
    <dgm:pt modelId="{5001D6BD-6353-409A-93FB-206655031201}" type="sibTrans" cxnId="{ABDC55B3-9F1A-49A1-A277-BAD91C1C74B5}">
      <dgm:prSet/>
      <dgm:spPr/>
      <dgm:t>
        <a:bodyPr/>
        <a:lstStyle/>
        <a:p>
          <a:endParaRPr lang="ru-RU"/>
        </a:p>
      </dgm:t>
    </dgm:pt>
    <dgm:pt modelId="{3C42FD27-C3E5-4103-8ACF-DB79B7E1DA94}">
      <dgm:prSet phldrT="[Текст]"/>
      <dgm:spPr>
        <a:solidFill>
          <a:srgbClr val="00FF00"/>
        </a:solidFill>
      </dgm:spPr>
      <dgm:t>
        <a:bodyPr/>
        <a:lstStyle/>
        <a:p>
          <a:r>
            <a:rPr lang="en-US" dirty="0" smtClean="0"/>
            <a:t>Sapientia</a:t>
          </a:r>
          <a:endParaRPr lang="ru-RU" dirty="0"/>
        </a:p>
      </dgm:t>
    </dgm:pt>
    <dgm:pt modelId="{3E6C595F-561B-4970-B3CB-5D0149B1AB52}" type="parTrans" cxnId="{E9B287AD-E91D-4BC6-8FA6-0F79D31FC553}">
      <dgm:prSet/>
      <dgm:spPr/>
      <dgm:t>
        <a:bodyPr/>
        <a:lstStyle/>
        <a:p>
          <a:endParaRPr lang="ru-RU" dirty="0"/>
        </a:p>
      </dgm:t>
    </dgm:pt>
    <dgm:pt modelId="{51C5D61D-15D8-416C-B11D-02DE2142C6A7}" type="sibTrans" cxnId="{E9B287AD-E91D-4BC6-8FA6-0F79D31FC553}">
      <dgm:prSet/>
      <dgm:spPr/>
      <dgm:t>
        <a:bodyPr/>
        <a:lstStyle/>
        <a:p>
          <a:endParaRPr lang="ru-RU"/>
        </a:p>
      </dgm:t>
    </dgm:pt>
    <dgm:pt modelId="{949403C3-0D40-4B6C-9E68-1D0D18AFB1B3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smtClean="0"/>
            <a:t>Libertas</a:t>
          </a:r>
          <a:endParaRPr lang="ru-RU" dirty="0"/>
        </a:p>
      </dgm:t>
    </dgm:pt>
    <dgm:pt modelId="{A66037B4-292E-4E32-A1BA-3B77576CE83D}" type="parTrans" cxnId="{A71A2112-4EC4-478A-8850-6148FDF5F6A6}">
      <dgm:prSet/>
      <dgm:spPr/>
      <dgm:t>
        <a:bodyPr/>
        <a:lstStyle/>
        <a:p>
          <a:endParaRPr lang="ru-RU" dirty="0"/>
        </a:p>
      </dgm:t>
    </dgm:pt>
    <dgm:pt modelId="{41C557E5-63F4-458D-8BAF-9BFD2BCB9430}" type="sibTrans" cxnId="{A71A2112-4EC4-478A-8850-6148FDF5F6A6}">
      <dgm:prSet/>
      <dgm:spPr/>
      <dgm:t>
        <a:bodyPr/>
        <a:lstStyle/>
        <a:p>
          <a:endParaRPr lang="ru-RU"/>
        </a:p>
      </dgm:t>
    </dgm:pt>
    <dgm:pt modelId="{1CB428D7-9EC1-4D50-9486-585DE7571B06}" type="pres">
      <dgm:prSet presAssocID="{9F2B4401-4F90-4CA7-BA18-7C39E269ECE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F04490-E590-42CF-9FF5-B366FC60C58E}" type="pres">
      <dgm:prSet presAssocID="{7836F716-B41C-4429-BE00-A65BD86EFD9B}" presName="centerShape" presStyleLbl="node0" presStyleIdx="0" presStyleCnt="1" custScaleX="215460" custScaleY="144753"/>
      <dgm:spPr/>
      <dgm:t>
        <a:bodyPr/>
        <a:lstStyle/>
        <a:p>
          <a:endParaRPr lang="ru-RU"/>
        </a:p>
      </dgm:t>
    </dgm:pt>
    <dgm:pt modelId="{CAA39EC4-5D4E-4B95-8CEB-AE8CE9D0A6FF}" type="pres">
      <dgm:prSet presAssocID="{AB4600D6-D768-4F6F-86AF-8AB2629B60B1}" presName="parTrans" presStyleLbl="sibTrans2D1" presStyleIdx="0" presStyleCnt="4"/>
      <dgm:spPr/>
      <dgm:t>
        <a:bodyPr/>
        <a:lstStyle/>
        <a:p>
          <a:endParaRPr lang="ru-RU"/>
        </a:p>
      </dgm:t>
    </dgm:pt>
    <dgm:pt modelId="{52AB0439-D914-4926-A488-4A1D1A38218A}" type="pres">
      <dgm:prSet presAssocID="{AB4600D6-D768-4F6F-86AF-8AB2629B60B1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954D28FE-8A5E-491E-B3FB-20C17EE3894B}" type="pres">
      <dgm:prSet presAssocID="{8939271A-32A4-4045-A796-4D418BD0ACAE}" presName="node" presStyleLbl="node1" presStyleIdx="0" presStyleCnt="4" custScaleX="132492" custRadScaleRad="183435" custRadScaleInc="-1326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A94E2-B154-46A7-A49B-15563BDE1B29}" type="pres">
      <dgm:prSet presAssocID="{4D36A488-A584-43D4-BC94-87B195C119EB}" presName="parTrans" presStyleLbl="sibTrans2D1" presStyleIdx="1" presStyleCnt="4"/>
      <dgm:spPr/>
      <dgm:t>
        <a:bodyPr/>
        <a:lstStyle/>
        <a:p>
          <a:endParaRPr lang="ru-RU"/>
        </a:p>
      </dgm:t>
    </dgm:pt>
    <dgm:pt modelId="{21A1F338-5BCA-46E0-BDF7-80F87908462C}" type="pres">
      <dgm:prSet presAssocID="{4D36A488-A584-43D4-BC94-87B195C119EB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AA12F649-83B8-48E1-8767-24E121B5F2A5}" type="pres">
      <dgm:prSet presAssocID="{A0B97936-CBF3-4A84-96BF-4A392198B37B}" presName="node" presStyleLbl="node1" presStyleIdx="1" presStyleCnt="4" custScaleX="125202" custRadScaleRad="184552" custRadScaleInc="3349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C24EEE-298B-46C1-AF8E-15E8C55975E2}" type="pres">
      <dgm:prSet presAssocID="{3E6C595F-561B-4970-B3CB-5D0149B1AB52}" presName="parTrans" presStyleLbl="sibTrans2D1" presStyleIdx="2" presStyleCnt="4"/>
      <dgm:spPr/>
      <dgm:t>
        <a:bodyPr/>
        <a:lstStyle/>
        <a:p>
          <a:endParaRPr lang="ru-RU"/>
        </a:p>
      </dgm:t>
    </dgm:pt>
    <dgm:pt modelId="{1EFBB687-D4C9-4250-B510-04B8D77FFA5B}" type="pres">
      <dgm:prSet presAssocID="{3E6C595F-561B-4970-B3CB-5D0149B1AB52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E23DF85C-42A0-4606-BED3-F9C50028E774}" type="pres">
      <dgm:prSet presAssocID="{3C42FD27-C3E5-4103-8ACF-DB79B7E1DA94}" presName="node" presStyleLbl="node1" presStyleIdx="2" presStyleCnt="4" custScaleX="128102" custRadScaleRad="186943" custRadScaleInc="-135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547247-093F-448A-B21A-3C71E92DC1DA}" type="pres">
      <dgm:prSet presAssocID="{A66037B4-292E-4E32-A1BA-3B77576CE83D}" presName="parTrans" presStyleLbl="sibTrans2D1" presStyleIdx="3" presStyleCnt="4"/>
      <dgm:spPr/>
      <dgm:t>
        <a:bodyPr/>
        <a:lstStyle/>
        <a:p>
          <a:endParaRPr lang="ru-RU"/>
        </a:p>
      </dgm:t>
    </dgm:pt>
    <dgm:pt modelId="{AEDC63E5-6740-46DB-B3DD-1889F05D209E}" type="pres">
      <dgm:prSet presAssocID="{A66037B4-292E-4E32-A1BA-3B77576CE83D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2006B313-C10F-4C2B-A1D7-8E0ACE11FE24}" type="pres">
      <dgm:prSet presAssocID="{949403C3-0D40-4B6C-9E68-1D0D18AFB1B3}" presName="node" presStyleLbl="node1" presStyleIdx="3" presStyleCnt="4" custScaleX="125256" custRadScaleRad="187178" custRadScaleInc="3341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AA3D99-65F9-4312-A373-3C491ADC682B}" type="presOf" srcId="{3E6C595F-561B-4970-B3CB-5D0149B1AB52}" destId="{1EFBB687-D4C9-4250-B510-04B8D77FFA5B}" srcOrd="1" destOrd="0" presId="urn:microsoft.com/office/officeart/2005/8/layout/radial5"/>
    <dgm:cxn modelId="{0CB4DC46-73F6-4F3F-B0CF-B46AF054C566}" type="presOf" srcId="{AB4600D6-D768-4F6F-86AF-8AB2629B60B1}" destId="{52AB0439-D914-4926-A488-4A1D1A38218A}" srcOrd="1" destOrd="0" presId="urn:microsoft.com/office/officeart/2005/8/layout/radial5"/>
    <dgm:cxn modelId="{5E49234A-5CF8-498C-BA02-81FC6824D209}" type="presOf" srcId="{3E6C595F-561B-4970-B3CB-5D0149B1AB52}" destId="{F7C24EEE-298B-46C1-AF8E-15E8C55975E2}" srcOrd="0" destOrd="0" presId="urn:microsoft.com/office/officeart/2005/8/layout/radial5"/>
    <dgm:cxn modelId="{A71A2112-4EC4-478A-8850-6148FDF5F6A6}" srcId="{7836F716-B41C-4429-BE00-A65BD86EFD9B}" destId="{949403C3-0D40-4B6C-9E68-1D0D18AFB1B3}" srcOrd="3" destOrd="0" parTransId="{A66037B4-292E-4E32-A1BA-3B77576CE83D}" sibTransId="{41C557E5-63F4-458D-8BAF-9BFD2BCB9430}"/>
    <dgm:cxn modelId="{56F58AB1-68D0-4467-92AA-44C075830EF8}" type="presOf" srcId="{AB4600D6-D768-4F6F-86AF-8AB2629B60B1}" destId="{CAA39EC4-5D4E-4B95-8CEB-AE8CE9D0A6FF}" srcOrd="0" destOrd="0" presId="urn:microsoft.com/office/officeart/2005/8/layout/radial5"/>
    <dgm:cxn modelId="{415FEB70-20B8-476F-8B25-78AB4F6E0BC8}" type="presOf" srcId="{A0B97936-CBF3-4A84-96BF-4A392198B37B}" destId="{AA12F649-83B8-48E1-8767-24E121B5F2A5}" srcOrd="0" destOrd="0" presId="urn:microsoft.com/office/officeart/2005/8/layout/radial5"/>
    <dgm:cxn modelId="{49FB70FB-465B-4B98-97B1-C5C8D08854C7}" type="presOf" srcId="{9F2B4401-4F90-4CA7-BA18-7C39E269ECE7}" destId="{1CB428D7-9EC1-4D50-9486-585DE7571B06}" srcOrd="0" destOrd="0" presId="urn:microsoft.com/office/officeart/2005/8/layout/radial5"/>
    <dgm:cxn modelId="{53B5AEC8-08FD-4961-93E2-2BA0A3D00F18}" type="presOf" srcId="{4D36A488-A584-43D4-BC94-87B195C119EB}" destId="{9CFA94E2-B154-46A7-A49B-15563BDE1B29}" srcOrd="0" destOrd="0" presId="urn:microsoft.com/office/officeart/2005/8/layout/radial5"/>
    <dgm:cxn modelId="{FD52773B-6ACE-4001-930F-36BA2A2B0B02}" type="presOf" srcId="{A66037B4-292E-4E32-A1BA-3B77576CE83D}" destId="{82547247-093F-448A-B21A-3C71E92DC1DA}" srcOrd="0" destOrd="0" presId="urn:microsoft.com/office/officeart/2005/8/layout/radial5"/>
    <dgm:cxn modelId="{E2B6200C-B667-460E-BF99-8FADF95C6DAA}" srcId="{9F2B4401-4F90-4CA7-BA18-7C39E269ECE7}" destId="{7836F716-B41C-4429-BE00-A65BD86EFD9B}" srcOrd="0" destOrd="0" parTransId="{8036D755-3309-47F0-A2A3-8EE80FF08AAE}" sibTransId="{5E087ECA-D3E6-4BB8-BA80-14D4E00D631F}"/>
    <dgm:cxn modelId="{E9B287AD-E91D-4BC6-8FA6-0F79D31FC553}" srcId="{7836F716-B41C-4429-BE00-A65BD86EFD9B}" destId="{3C42FD27-C3E5-4103-8ACF-DB79B7E1DA94}" srcOrd="2" destOrd="0" parTransId="{3E6C595F-561B-4970-B3CB-5D0149B1AB52}" sibTransId="{51C5D61D-15D8-416C-B11D-02DE2142C6A7}"/>
    <dgm:cxn modelId="{F8416EA9-9E32-451F-99D9-ED4CCA7CFEE6}" type="presOf" srcId="{3C42FD27-C3E5-4103-8ACF-DB79B7E1DA94}" destId="{E23DF85C-42A0-4606-BED3-F9C50028E774}" srcOrd="0" destOrd="0" presId="urn:microsoft.com/office/officeart/2005/8/layout/radial5"/>
    <dgm:cxn modelId="{29495BF8-43A5-46E9-84E6-D7B097703F12}" type="presOf" srcId="{A66037B4-292E-4E32-A1BA-3B77576CE83D}" destId="{AEDC63E5-6740-46DB-B3DD-1889F05D209E}" srcOrd="1" destOrd="0" presId="urn:microsoft.com/office/officeart/2005/8/layout/radial5"/>
    <dgm:cxn modelId="{A549AF34-6179-4102-BABE-CA7180842E29}" srcId="{7836F716-B41C-4429-BE00-A65BD86EFD9B}" destId="{8939271A-32A4-4045-A796-4D418BD0ACAE}" srcOrd="0" destOrd="0" parTransId="{AB4600D6-D768-4F6F-86AF-8AB2629B60B1}" sibTransId="{FE7F9ED4-CB48-47F6-BC86-0915EE194539}"/>
    <dgm:cxn modelId="{D90998C1-5A4B-4D84-93C8-0E9FDB9AF9A7}" type="presOf" srcId="{4D36A488-A584-43D4-BC94-87B195C119EB}" destId="{21A1F338-5BCA-46E0-BDF7-80F87908462C}" srcOrd="1" destOrd="0" presId="urn:microsoft.com/office/officeart/2005/8/layout/radial5"/>
    <dgm:cxn modelId="{ABDC55B3-9F1A-49A1-A277-BAD91C1C74B5}" srcId="{7836F716-B41C-4429-BE00-A65BD86EFD9B}" destId="{A0B97936-CBF3-4A84-96BF-4A392198B37B}" srcOrd="1" destOrd="0" parTransId="{4D36A488-A584-43D4-BC94-87B195C119EB}" sibTransId="{5001D6BD-6353-409A-93FB-206655031201}"/>
    <dgm:cxn modelId="{B1FE960C-5C31-4FFD-BC51-78E03E4BC38D}" type="presOf" srcId="{949403C3-0D40-4B6C-9E68-1D0D18AFB1B3}" destId="{2006B313-C10F-4C2B-A1D7-8E0ACE11FE24}" srcOrd="0" destOrd="0" presId="urn:microsoft.com/office/officeart/2005/8/layout/radial5"/>
    <dgm:cxn modelId="{D39A9AD6-47C5-4EC0-8F3F-D89F7019EC76}" type="presOf" srcId="{8939271A-32A4-4045-A796-4D418BD0ACAE}" destId="{954D28FE-8A5E-491E-B3FB-20C17EE3894B}" srcOrd="0" destOrd="0" presId="urn:microsoft.com/office/officeart/2005/8/layout/radial5"/>
    <dgm:cxn modelId="{BB281A2B-4A76-4CDB-A052-A4B6493224D3}" type="presOf" srcId="{7836F716-B41C-4429-BE00-A65BD86EFD9B}" destId="{3AF04490-E590-42CF-9FF5-B366FC60C58E}" srcOrd="0" destOrd="0" presId="urn:microsoft.com/office/officeart/2005/8/layout/radial5"/>
    <dgm:cxn modelId="{829A0B2E-88D9-491E-81D7-850228288263}" type="presParOf" srcId="{1CB428D7-9EC1-4D50-9486-585DE7571B06}" destId="{3AF04490-E590-42CF-9FF5-B366FC60C58E}" srcOrd="0" destOrd="0" presId="urn:microsoft.com/office/officeart/2005/8/layout/radial5"/>
    <dgm:cxn modelId="{33C21AD3-A96E-4724-886E-3A8B2BD471C3}" type="presParOf" srcId="{1CB428D7-9EC1-4D50-9486-585DE7571B06}" destId="{CAA39EC4-5D4E-4B95-8CEB-AE8CE9D0A6FF}" srcOrd="1" destOrd="0" presId="urn:microsoft.com/office/officeart/2005/8/layout/radial5"/>
    <dgm:cxn modelId="{0A4021F7-6902-46D3-83DB-AC20C7811482}" type="presParOf" srcId="{CAA39EC4-5D4E-4B95-8CEB-AE8CE9D0A6FF}" destId="{52AB0439-D914-4926-A488-4A1D1A38218A}" srcOrd="0" destOrd="0" presId="urn:microsoft.com/office/officeart/2005/8/layout/radial5"/>
    <dgm:cxn modelId="{3F145E0D-295C-491B-B422-32506FE463D3}" type="presParOf" srcId="{1CB428D7-9EC1-4D50-9486-585DE7571B06}" destId="{954D28FE-8A5E-491E-B3FB-20C17EE3894B}" srcOrd="2" destOrd="0" presId="urn:microsoft.com/office/officeart/2005/8/layout/radial5"/>
    <dgm:cxn modelId="{85753522-6A87-4958-A8D9-3A66D6C23BB1}" type="presParOf" srcId="{1CB428D7-9EC1-4D50-9486-585DE7571B06}" destId="{9CFA94E2-B154-46A7-A49B-15563BDE1B29}" srcOrd="3" destOrd="0" presId="urn:microsoft.com/office/officeart/2005/8/layout/radial5"/>
    <dgm:cxn modelId="{92DEAD50-B991-4249-BA40-24B9D98412C9}" type="presParOf" srcId="{9CFA94E2-B154-46A7-A49B-15563BDE1B29}" destId="{21A1F338-5BCA-46E0-BDF7-80F87908462C}" srcOrd="0" destOrd="0" presId="urn:microsoft.com/office/officeart/2005/8/layout/radial5"/>
    <dgm:cxn modelId="{D88E990C-4125-4D95-8C9F-28E74F8090E6}" type="presParOf" srcId="{1CB428D7-9EC1-4D50-9486-585DE7571B06}" destId="{AA12F649-83B8-48E1-8767-24E121B5F2A5}" srcOrd="4" destOrd="0" presId="urn:microsoft.com/office/officeart/2005/8/layout/radial5"/>
    <dgm:cxn modelId="{1F18127E-F136-4A3B-BDE7-09DCC07DF374}" type="presParOf" srcId="{1CB428D7-9EC1-4D50-9486-585DE7571B06}" destId="{F7C24EEE-298B-46C1-AF8E-15E8C55975E2}" srcOrd="5" destOrd="0" presId="urn:microsoft.com/office/officeart/2005/8/layout/radial5"/>
    <dgm:cxn modelId="{CA1725DA-0A0B-4B88-9A55-DAA64691F6C9}" type="presParOf" srcId="{F7C24EEE-298B-46C1-AF8E-15E8C55975E2}" destId="{1EFBB687-D4C9-4250-B510-04B8D77FFA5B}" srcOrd="0" destOrd="0" presId="urn:microsoft.com/office/officeart/2005/8/layout/radial5"/>
    <dgm:cxn modelId="{12585A0C-A242-4992-AEE8-D40B43928932}" type="presParOf" srcId="{1CB428D7-9EC1-4D50-9486-585DE7571B06}" destId="{E23DF85C-42A0-4606-BED3-F9C50028E774}" srcOrd="6" destOrd="0" presId="urn:microsoft.com/office/officeart/2005/8/layout/radial5"/>
    <dgm:cxn modelId="{6F5C5D50-BF1E-4864-BC80-8D90E2ABAF1C}" type="presParOf" srcId="{1CB428D7-9EC1-4D50-9486-585DE7571B06}" destId="{82547247-093F-448A-B21A-3C71E92DC1DA}" srcOrd="7" destOrd="0" presId="urn:microsoft.com/office/officeart/2005/8/layout/radial5"/>
    <dgm:cxn modelId="{5F52D4F3-4B53-4D0F-B58A-5543EFB25EC1}" type="presParOf" srcId="{82547247-093F-448A-B21A-3C71E92DC1DA}" destId="{AEDC63E5-6740-46DB-B3DD-1889F05D209E}" srcOrd="0" destOrd="0" presId="urn:microsoft.com/office/officeart/2005/8/layout/radial5"/>
    <dgm:cxn modelId="{5BAF3ECB-C639-4FDD-9C22-11393815840E}" type="presParOf" srcId="{1CB428D7-9EC1-4D50-9486-585DE7571B06}" destId="{2006B313-C10F-4C2B-A1D7-8E0ACE11FE24}" srcOrd="8" destOrd="0" presId="urn:microsoft.com/office/officeart/2005/8/layout/radial5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BE4BB7-F40B-4BDD-9911-0ECCB4B2E1F5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722C9C-169A-4B88-BED9-0AF8741318D0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7030A0"/>
          </a:solidFill>
        </a:ln>
      </dgm:spPr>
      <dgm:t>
        <a:bodyPr/>
        <a:lstStyle/>
        <a:p>
          <a:endParaRPr lang="ru-RU" sz="4000" dirty="0">
            <a:solidFill>
              <a:srgbClr val="FF0000"/>
            </a:solidFill>
          </a:endParaRPr>
        </a:p>
      </dgm:t>
    </dgm:pt>
    <dgm:pt modelId="{08B2FC2E-5A1F-454E-92EE-45FA7919A05B}" type="parTrans" cxnId="{54EA0F26-6A38-4E31-AACF-CBB1D030B2F2}">
      <dgm:prSet/>
      <dgm:spPr/>
      <dgm:t>
        <a:bodyPr/>
        <a:lstStyle/>
        <a:p>
          <a:endParaRPr lang="ru-RU"/>
        </a:p>
      </dgm:t>
    </dgm:pt>
    <dgm:pt modelId="{7DEAAB5A-ED3E-4DDE-AACC-34EB689BCABF}" type="sibTrans" cxnId="{54EA0F26-6A38-4E31-AACF-CBB1D030B2F2}">
      <dgm:prSet/>
      <dgm:spPr/>
      <dgm:t>
        <a:bodyPr/>
        <a:lstStyle/>
        <a:p>
          <a:endParaRPr lang="ru-RU"/>
        </a:p>
      </dgm:t>
    </dgm:pt>
    <dgm:pt modelId="{0D92C1C7-37EB-4D62-BA25-46E95DD83990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7030A0"/>
          </a:solidFill>
        </a:ln>
      </dgm:spPr>
      <dgm:t>
        <a:bodyPr/>
        <a:lstStyle/>
        <a:p>
          <a:endParaRPr lang="ru-RU" dirty="0"/>
        </a:p>
      </dgm:t>
    </dgm:pt>
    <dgm:pt modelId="{F11C618A-8CD8-4108-B9E4-234AEF671662}" type="parTrans" cxnId="{525CA3E8-B6D5-4186-A4F8-3D8D669C7D33}">
      <dgm:prSet/>
      <dgm:spPr>
        <a:ln>
          <a:solidFill>
            <a:srgbClr val="000066"/>
          </a:solidFill>
        </a:ln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Fides</a:t>
          </a:r>
          <a:endParaRPr lang="ru-RU" dirty="0">
            <a:solidFill>
              <a:schemeClr val="bg1"/>
            </a:solidFill>
          </a:endParaRPr>
        </a:p>
      </dgm:t>
    </dgm:pt>
    <dgm:pt modelId="{E088B8A8-9226-4421-8E92-364693CF81F7}" type="sibTrans" cxnId="{525CA3E8-B6D5-4186-A4F8-3D8D669C7D33}">
      <dgm:prSet/>
      <dgm:spPr/>
      <dgm:t>
        <a:bodyPr/>
        <a:lstStyle/>
        <a:p>
          <a:endParaRPr lang="ru-RU"/>
        </a:p>
      </dgm:t>
    </dgm:pt>
    <dgm:pt modelId="{E15ADD8E-1F05-4109-8B3F-C1D8B5063FEF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rgbClr val="7030A0"/>
          </a:solidFill>
        </a:ln>
      </dgm:spPr>
      <dgm:t>
        <a:bodyPr/>
        <a:lstStyle/>
        <a:p>
          <a:endParaRPr lang="ru-RU" dirty="0"/>
        </a:p>
      </dgm:t>
    </dgm:pt>
    <dgm:pt modelId="{CD8006C9-9A9B-44B5-9171-5267583B8456}" type="parTrans" cxnId="{4FD2263A-EECA-4AC0-85FE-36BEAA482DF4}">
      <dgm:prSet/>
      <dgm:spPr>
        <a:ln>
          <a:solidFill>
            <a:srgbClr val="000066"/>
          </a:solidFill>
        </a:ln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Libertas</a:t>
          </a:r>
          <a:endParaRPr lang="ru-RU" dirty="0">
            <a:solidFill>
              <a:schemeClr val="bg1"/>
            </a:solidFill>
          </a:endParaRPr>
        </a:p>
      </dgm:t>
    </dgm:pt>
    <dgm:pt modelId="{AC36F7D3-767E-4DA4-95F0-671EB200275D}" type="sibTrans" cxnId="{4FD2263A-EECA-4AC0-85FE-36BEAA482DF4}">
      <dgm:prSet/>
      <dgm:spPr/>
      <dgm:t>
        <a:bodyPr/>
        <a:lstStyle/>
        <a:p>
          <a:endParaRPr lang="ru-RU"/>
        </a:p>
      </dgm:t>
    </dgm:pt>
    <dgm:pt modelId="{C092672A-F36B-4300-B5A0-87A8380C3783}">
      <dgm:prSet phldrT="[Текст]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rgbClr val="7030A0"/>
          </a:solidFill>
        </a:ln>
      </dgm:spPr>
      <dgm:t>
        <a:bodyPr/>
        <a:lstStyle/>
        <a:p>
          <a:endParaRPr lang="ru-RU" dirty="0">
            <a:solidFill>
              <a:schemeClr val="bg1"/>
            </a:solidFill>
          </a:endParaRPr>
        </a:p>
      </dgm:t>
    </dgm:pt>
    <dgm:pt modelId="{1A94AFE1-C2B2-44AA-8A13-B20D606A7F68}" type="parTrans" cxnId="{6144A083-C881-4234-B8DE-B712586BEA68}">
      <dgm:prSet/>
      <dgm:spPr>
        <a:ln>
          <a:solidFill>
            <a:srgbClr val="000066"/>
          </a:solidFill>
        </a:ln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Sapientia</a:t>
          </a:r>
          <a:endParaRPr lang="ru-RU" dirty="0">
            <a:solidFill>
              <a:schemeClr val="bg1"/>
            </a:solidFill>
          </a:endParaRPr>
        </a:p>
      </dgm:t>
    </dgm:pt>
    <dgm:pt modelId="{872BD56C-16A8-4A20-8655-13C2F56D6E00}" type="sibTrans" cxnId="{6144A083-C881-4234-B8DE-B712586BEA68}">
      <dgm:prSet/>
      <dgm:spPr/>
      <dgm:t>
        <a:bodyPr/>
        <a:lstStyle/>
        <a:p>
          <a:endParaRPr lang="ru-RU"/>
        </a:p>
      </dgm:t>
    </dgm:pt>
    <dgm:pt modelId="{F48D5BD2-DBA0-405F-A453-F4150A425DCB}">
      <dgm:prSet phldrT="[Текст]"/>
      <dgm:spPr>
        <a:blipFill rotWithShape="0">
          <a:blip xmlns:r="http://schemas.openxmlformats.org/officeDocument/2006/relationships" r:embed="rId5"/>
          <a:stretch>
            <a:fillRect/>
          </a:stretch>
        </a:blipFill>
        <a:ln>
          <a:solidFill>
            <a:srgbClr val="7030A0"/>
          </a:solidFill>
        </a:ln>
      </dgm:spPr>
      <dgm:t>
        <a:bodyPr/>
        <a:lstStyle/>
        <a:p>
          <a:endParaRPr lang="ru-RU" dirty="0"/>
        </a:p>
      </dgm:t>
    </dgm:pt>
    <dgm:pt modelId="{489D68BE-B5EF-4E3B-AFE4-FE41432D1514}" type="parTrans" cxnId="{0C86B278-92B4-43FD-AC66-0CC55DC125C9}">
      <dgm:prSet/>
      <dgm:spPr>
        <a:ln>
          <a:solidFill>
            <a:srgbClr val="000066"/>
          </a:solidFill>
        </a:ln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Auctoritas</a:t>
          </a:r>
          <a:endParaRPr lang="ru-RU" dirty="0">
            <a:solidFill>
              <a:schemeClr val="bg1"/>
            </a:solidFill>
          </a:endParaRPr>
        </a:p>
      </dgm:t>
    </dgm:pt>
    <dgm:pt modelId="{1DEDF351-A330-40FE-9395-F63BD13E32B5}" type="sibTrans" cxnId="{0C86B278-92B4-43FD-AC66-0CC55DC125C9}">
      <dgm:prSet/>
      <dgm:spPr/>
      <dgm:t>
        <a:bodyPr/>
        <a:lstStyle/>
        <a:p>
          <a:endParaRPr lang="ru-RU"/>
        </a:p>
      </dgm:t>
    </dgm:pt>
    <dgm:pt modelId="{0C511F07-939C-4B8A-959A-7B3FF611BF4C}" type="pres">
      <dgm:prSet presAssocID="{55BE4BB7-F40B-4BDD-9911-0ECCB4B2E1F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580302-4AE7-4459-B5A7-888F935D5C59}" type="pres">
      <dgm:prSet presAssocID="{AD722C9C-169A-4B88-BED9-0AF8741318D0}" presName="centerShape" presStyleLbl="node0" presStyleIdx="0" presStyleCnt="1" custScaleX="224226" custScaleY="158554" custLinFactNeighborX="0" custLinFactNeighborY="-6367"/>
      <dgm:spPr/>
      <dgm:t>
        <a:bodyPr/>
        <a:lstStyle/>
        <a:p>
          <a:endParaRPr lang="ru-RU"/>
        </a:p>
      </dgm:t>
    </dgm:pt>
    <dgm:pt modelId="{359BD8F7-D78F-4E91-9711-59F3CBFE5437}" type="pres">
      <dgm:prSet presAssocID="{F11C618A-8CD8-4108-B9E4-234AEF671662}" presName="parTrans" presStyleLbl="sibTrans2D1" presStyleIdx="0" presStyleCnt="4" custScaleX="153344"/>
      <dgm:spPr/>
      <dgm:t>
        <a:bodyPr/>
        <a:lstStyle/>
        <a:p>
          <a:endParaRPr lang="ru-RU"/>
        </a:p>
      </dgm:t>
    </dgm:pt>
    <dgm:pt modelId="{892B3379-E47A-4EAD-83E7-76B424634D1D}" type="pres">
      <dgm:prSet presAssocID="{F11C618A-8CD8-4108-B9E4-234AEF671662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3B54B8C-738D-490B-AB9B-1660116B822C}" type="pres">
      <dgm:prSet presAssocID="{0D92C1C7-37EB-4D62-BA25-46E95DD83990}" presName="node" presStyleLbl="node1" presStyleIdx="0" presStyleCnt="4" custScaleX="102159" custScaleY="145815" custRadScaleRad="194466" custRadScaleInc="-145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9C062E-D4C3-4DE1-A22B-118A7B53B741}" type="pres">
      <dgm:prSet presAssocID="{CD8006C9-9A9B-44B5-9171-5267583B8456}" presName="parTrans" presStyleLbl="sibTrans2D1" presStyleIdx="1" presStyleCnt="4" custScaleX="143128" custLinFactNeighborX="2916" custLinFactNeighborY="-4549"/>
      <dgm:spPr/>
      <dgm:t>
        <a:bodyPr/>
        <a:lstStyle/>
        <a:p>
          <a:endParaRPr lang="ru-RU"/>
        </a:p>
      </dgm:t>
    </dgm:pt>
    <dgm:pt modelId="{5BBE5ED1-26C7-4AB2-9C26-521CFB0F1CFF}" type="pres">
      <dgm:prSet presAssocID="{CD8006C9-9A9B-44B5-9171-5267583B8456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B1074416-7AD8-4E5E-8524-B1A5CADDC4A1}" type="pres">
      <dgm:prSet presAssocID="{E15ADD8E-1F05-4109-8B3F-C1D8B5063FEF}" presName="node" presStyleLbl="node1" presStyleIdx="1" presStyleCnt="4" custScaleY="137832" custRadScaleRad="195185" custRadScaleInc="-560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948DF8-2C91-4DC2-B07C-A59C10DE5B72}" type="pres">
      <dgm:prSet presAssocID="{1A94AFE1-C2B2-44AA-8A13-B20D606A7F68}" presName="parTrans" presStyleLbl="sibTrans2D1" presStyleIdx="2" presStyleCnt="4" custScaleX="113326"/>
      <dgm:spPr/>
      <dgm:t>
        <a:bodyPr/>
        <a:lstStyle/>
        <a:p>
          <a:endParaRPr lang="ru-RU"/>
        </a:p>
      </dgm:t>
    </dgm:pt>
    <dgm:pt modelId="{8A61958B-6675-4431-BFA3-2723ABAFD160}" type="pres">
      <dgm:prSet presAssocID="{1A94AFE1-C2B2-44AA-8A13-B20D606A7F68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156F43DE-771B-4594-BD97-098A5CC1E314}" type="pres">
      <dgm:prSet presAssocID="{C092672A-F36B-4300-B5A0-87A8380C3783}" presName="node" presStyleLbl="node1" presStyleIdx="2" presStyleCnt="4" custScaleY="140388" custRadScaleRad="197890" custRadScaleInc="-1460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D249FF-C4E5-410E-BF55-2E841C69F984}" type="pres">
      <dgm:prSet presAssocID="{489D68BE-B5EF-4E3B-AFE4-FE41432D1514}" presName="parTrans" presStyleLbl="sibTrans2D1" presStyleIdx="3" presStyleCnt="4" custScaleX="127249" custLinFactNeighborX="-2393" custLinFactNeighborY="-6136"/>
      <dgm:spPr/>
      <dgm:t>
        <a:bodyPr/>
        <a:lstStyle/>
        <a:p>
          <a:endParaRPr lang="ru-RU"/>
        </a:p>
      </dgm:t>
    </dgm:pt>
    <dgm:pt modelId="{80C422A8-E200-4D74-A8B7-F978424572AD}" type="pres">
      <dgm:prSet presAssocID="{489D68BE-B5EF-4E3B-AFE4-FE41432D1514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AA7CE3A1-10BB-4655-9E62-79CC3EFD9866}" type="pres">
      <dgm:prSet presAssocID="{F48D5BD2-DBA0-405F-A453-F4150A425DCB}" presName="node" presStyleLbl="node1" presStyleIdx="3" presStyleCnt="4" custScaleY="140389" custRadScaleRad="195356" custRadScaleInc="-547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EA0F26-6A38-4E31-AACF-CBB1D030B2F2}" srcId="{55BE4BB7-F40B-4BDD-9911-0ECCB4B2E1F5}" destId="{AD722C9C-169A-4B88-BED9-0AF8741318D0}" srcOrd="0" destOrd="0" parTransId="{08B2FC2E-5A1F-454E-92EE-45FA7919A05B}" sibTransId="{7DEAAB5A-ED3E-4DDE-AACC-34EB689BCABF}"/>
    <dgm:cxn modelId="{8AFFF117-7E86-4ED5-921F-FD1F6DECDCED}" type="presOf" srcId="{AD722C9C-169A-4B88-BED9-0AF8741318D0}" destId="{E9580302-4AE7-4459-B5A7-888F935D5C59}" srcOrd="0" destOrd="0" presId="urn:microsoft.com/office/officeart/2005/8/layout/radial5"/>
    <dgm:cxn modelId="{C033BE6A-6A55-40EF-9A56-7312A166542D}" type="presOf" srcId="{0D92C1C7-37EB-4D62-BA25-46E95DD83990}" destId="{D3B54B8C-738D-490B-AB9B-1660116B822C}" srcOrd="0" destOrd="0" presId="urn:microsoft.com/office/officeart/2005/8/layout/radial5"/>
    <dgm:cxn modelId="{33B6D685-59FD-4B4C-8B32-0B252B405A8E}" type="presOf" srcId="{1A94AFE1-C2B2-44AA-8A13-B20D606A7F68}" destId="{8C948DF8-2C91-4DC2-B07C-A59C10DE5B72}" srcOrd="0" destOrd="0" presId="urn:microsoft.com/office/officeart/2005/8/layout/radial5"/>
    <dgm:cxn modelId="{336C94F0-8014-46C5-89C5-280C9FC9EA6F}" type="presOf" srcId="{1A94AFE1-C2B2-44AA-8A13-B20D606A7F68}" destId="{8A61958B-6675-4431-BFA3-2723ABAFD160}" srcOrd="1" destOrd="0" presId="urn:microsoft.com/office/officeart/2005/8/layout/radial5"/>
    <dgm:cxn modelId="{B8BD127F-246A-4F27-9856-6C47B3DF3546}" type="presOf" srcId="{F48D5BD2-DBA0-405F-A453-F4150A425DCB}" destId="{AA7CE3A1-10BB-4655-9E62-79CC3EFD9866}" srcOrd="0" destOrd="0" presId="urn:microsoft.com/office/officeart/2005/8/layout/radial5"/>
    <dgm:cxn modelId="{94ABB27E-FA55-4AFA-AA97-859E58409252}" type="presOf" srcId="{F11C618A-8CD8-4108-B9E4-234AEF671662}" destId="{892B3379-E47A-4EAD-83E7-76B424634D1D}" srcOrd="1" destOrd="0" presId="urn:microsoft.com/office/officeart/2005/8/layout/radial5"/>
    <dgm:cxn modelId="{39AF88D3-7A48-4A91-A205-AE0C58C6EB80}" type="presOf" srcId="{E15ADD8E-1F05-4109-8B3F-C1D8B5063FEF}" destId="{B1074416-7AD8-4E5E-8524-B1A5CADDC4A1}" srcOrd="0" destOrd="0" presId="urn:microsoft.com/office/officeart/2005/8/layout/radial5"/>
    <dgm:cxn modelId="{90C4F7F5-AED9-4AB9-A58C-3530E34A1513}" type="presOf" srcId="{CD8006C9-9A9B-44B5-9171-5267583B8456}" destId="{5BBE5ED1-26C7-4AB2-9C26-521CFB0F1CFF}" srcOrd="1" destOrd="0" presId="urn:microsoft.com/office/officeart/2005/8/layout/radial5"/>
    <dgm:cxn modelId="{E2F46E0E-4BCC-4026-BCE5-442E4609DB9C}" type="presOf" srcId="{CD8006C9-9A9B-44B5-9171-5267583B8456}" destId="{FB9C062E-D4C3-4DE1-A22B-118A7B53B741}" srcOrd="0" destOrd="0" presId="urn:microsoft.com/office/officeart/2005/8/layout/radial5"/>
    <dgm:cxn modelId="{02937426-46EE-485E-9D15-5E98E5B8C31D}" type="presOf" srcId="{F11C618A-8CD8-4108-B9E4-234AEF671662}" destId="{359BD8F7-D78F-4E91-9711-59F3CBFE5437}" srcOrd="0" destOrd="0" presId="urn:microsoft.com/office/officeart/2005/8/layout/radial5"/>
    <dgm:cxn modelId="{AEC6F97E-0AD4-4AA9-9A4C-F5BB3402041D}" type="presOf" srcId="{C092672A-F36B-4300-B5A0-87A8380C3783}" destId="{156F43DE-771B-4594-BD97-098A5CC1E314}" srcOrd="0" destOrd="0" presId="urn:microsoft.com/office/officeart/2005/8/layout/radial5"/>
    <dgm:cxn modelId="{4FD2263A-EECA-4AC0-85FE-36BEAA482DF4}" srcId="{AD722C9C-169A-4B88-BED9-0AF8741318D0}" destId="{E15ADD8E-1F05-4109-8B3F-C1D8B5063FEF}" srcOrd="1" destOrd="0" parTransId="{CD8006C9-9A9B-44B5-9171-5267583B8456}" sibTransId="{AC36F7D3-767E-4DA4-95F0-671EB200275D}"/>
    <dgm:cxn modelId="{7E719A10-A061-4A13-B8E0-76A438C9FD09}" type="presOf" srcId="{489D68BE-B5EF-4E3B-AFE4-FE41432D1514}" destId="{80C422A8-E200-4D74-A8B7-F978424572AD}" srcOrd="1" destOrd="0" presId="urn:microsoft.com/office/officeart/2005/8/layout/radial5"/>
    <dgm:cxn modelId="{525CA3E8-B6D5-4186-A4F8-3D8D669C7D33}" srcId="{AD722C9C-169A-4B88-BED9-0AF8741318D0}" destId="{0D92C1C7-37EB-4D62-BA25-46E95DD83990}" srcOrd="0" destOrd="0" parTransId="{F11C618A-8CD8-4108-B9E4-234AEF671662}" sibTransId="{E088B8A8-9226-4421-8E92-364693CF81F7}"/>
    <dgm:cxn modelId="{F4FE9A16-7053-48FD-9866-E51167E38C6F}" type="presOf" srcId="{489D68BE-B5EF-4E3B-AFE4-FE41432D1514}" destId="{13D249FF-C4E5-410E-BF55-2E841C69F984}" srcOrd="0" destOrd="0" presId="urn:microsoft.com/office/officeart/2005/8/layout/radial5"/>
    <dgm:cxn modelId="{0C86B278-92B4-43FD-AC66-0CC55DC125C9}" srcId="{AD722C9C-169A-4B88-BED9-0AF8741318D0}" destId="{F48D5BD2-DBA0-405F-A453-F4150A425DCB}" srcOrd="3" destOrd="0" parTransId="{489D68BE-B5EF-4E3B-AFE4-FE41432D1514}" sibTransId="{1DEDF351-A330-40FE-9395-F63BD13E32B5}"/>
    <dgm:cxn modelId="{5EB4A1A1-D68C-45CC-A7E2-AA9ECBB5355B}" type="presOf" srcId="{55BE4BB7-F40B-4BDD-9911-0ECCB4B2E1F5}" destId="{0C511F07-939C-4B8A-959A-7B3FF611BF4C}" srcOrd="0" destOrd="0" presId="urn:microsoft.com/office/officeart/2005/8/layout/radial5"/>
    <dgm:cxn modelId="{6144A083-C881-4234-B8DE-B712586BEA68}" srcId="{AD722C9C-169A-4B88-BED9-0AF8741318D0}" destId="{C092672A-F36B-4300-B5A0-87A8380C3783}" srcOrd="2" destOrd="0" parTransId="{1A94AFE1-C2B2-44AA-8A13-B20D606A7F68}" sibTransId="{872BD56C-16A8-4A20-8655-13C2F56D6E00}"/>
    <dgm:cxn modelId="{A154BCD9-D9D5-43A3-895C-4A1D15E1634E}" type="presParOf" srcId="{0C511F07-939C-4B8A-959A-7B3FF611BF4C}" destId="{E9580302-4AE7-4459-B5A7-888F935D5C59}" srcOrd="0" destOrd="0" presId="urn:microsoft.com/office/officeart/2005/8/layout/radial5"/>
    <dgm:cxn modelId="{E90F072B-674C-4346-8741-1E0D7410609E}" type="presParOf" srcId="{0C511F07-939C-4B8A-959A-7B3FF611BF4C}" destId="{359BD8F7-D78F-4E91-9711-59F3CBFE5437}" srcOrd="1" destOrd="0" presId="urn:microsoft.com/office/officeart/2005/8/layout/radial5"/>
    <dgm:cxn modelId="{32D7AAD9-BDEA-4FF8-810C-4892A9387E2A}" type="presParOf" srcId="{359BD8F7-D78F-4E91-9711-59F3CBFE5437}" destId="{892B3379-E47A-4EAD-83E7-76B424634D1D}" srcOrd="0" destOrd="0" presId="urn:microsoft.com/office/officeart/2005/8/layout/radial5"/>
    <dgm:cxn modelId="{ACDBDBEC-DEFC-4B6E-AEBF-32B5D6536933}" type="presParOf" srcId="{0C511F07-939C-4B8A-959A-7B3FF611BF4C}" destId="{D3B54B8C-738D-490B-AB9B-1660116B822C}" srcOrd="2" destOrd="0" presId="urn:microsoft.com/office/officeart/2005/8/layout/radial5"/>
    <dgm:cxn modelId="{44EA890D-EE49-438F-A7C1-ABFBE3CDD1A5}" type="presParOf" srcId="{0C511F07-939C-4B8A-959A-7B3FF611BF4C}" destId="{FB9C062E-D4C3-4DE1-A22B-118A7B53B741}" srcOrd="3" destOrd="0" presId="urn:microsoft.com/office/officeart/2005/8/layout/radial5"/>
    <dgm:cxn modelId="{1E07065B-6813-4905-96D0-DB58BA458FF9}" type="presParOf" srcId="{FB9C062E-D4C3-4DE1-A22B-118A7B53B741}" destId="{5BBE5ED1-26C7-4AB2-9C26-521CFB0F1CFF}" srcOrd="0" destOrd="0" presId="urn:microsoft.com/office/officeart/2005/8/layout/radial5"/>
    <dgm:cxn modelId="{D9380B99-2ED3-46FF-84D7-BD15926AAB2E}" type="presParOf" srcId="{0C511F07-939C-4B8A-959A-7B3FF611BF4C}" destId="{B1074416-7AD8-4E5E-8524-B1A5CADDC4A1}" srcOrd="4" destOrd="0" presId="urn:microsoft.com/office/officeart/2005/8/layout/radial5"/>
    <dgm:cxn modelId="{5FAD3E13-AAE0-4A6B-BB15-2475D93C4816}" type="presParOf" srcId="{0C511F07-939C-4B8A-959A-7B3FF611BF4C}" destId="{8C948DF8-2C91-4DC2-B07C-A59C10DE5B72}" srcOrd="5" destOrd="0" presId="urn:microsoft.com/office/officeart/2005/8/layout/radial5"/>
    <dgm:cxn modelId="{30DC4439-861B-452F-96B8-8E0A9DECD5F4}" type="presParOf" srcId="{8C948DF8-2C91-4DC2-B07C-A59C10DE5B72}" destId="{8A61958B-6675-4431-BFA3-2723ABAFD160}" srcOrd="0" destOrd="0" presId="urn:microsoft.com/office/officeart/2005/8/layout/radial5"/>
    <dgm:cxn modelId="{CB8C4D0A-A5FE-4E2C-8EE5-21E38665FB21}" type="presParOf" srcId="{0C511F07-939C-4B8A-959A-7B3FF611BF4C}" destId="{156F43DE-771B-4594-BD97-098A5CC1E314}" srcOrd="6" destOrd="0" presId="urn:microsoft.com/office/officeart/2005/8/layout/radial5"/>
    <dgm:cxn modelId="{795ACFE9-C088-4055-80F1-EE0279D1F126}" type="presParOf" srcId="{0C511F07-939C-4B8A-959A-7B3FF611BF4C}" destId="{13D249FF-C4E5-410E-BF55-2E841C69F984}" srcOrd="7" destOrd="0" presId="urn:microsoft.com/office/officeart/2005/8/layout/radial5"/>
    <dgm:cxn modelId="{22096AA8-AC7D-456F-B308-1D6B22EF419C}" type="presParOf" srcId="{13D249FF-C4E5-410E-BF55-2E841C69F984}" destId="{80C422A8-E200-4D74-A8B7-F978424572AD}" srcOrd="0" destOrd="0" presId="urn:microsoft.com/office/officeart/2005/8/layout/radial5"/>
    <dgm:cxn modelId="{51F6AC15-FFDC-411C-AA7B-D61575FADE0D}" type="presParOf" srcId="{0C511F07-939C-4B8A-959A-7B3FF611BF4C}" destId="{AA7CE3A1-10BB-4655-9E62-79CC3EFD9866}" srcOrd="8" destOrd="0" presId="urn:microsoft.com/office/officeart/2005/8/layout/radial5"/>
  </dgm:cxnLst>
  <dgm:bg>
    <a:solidFill>
      <a:srgbClr val="339933"/>
    </a:solidFill>
  </dgm:bg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CB9B87-8F9A-4197-97A3-17E646484432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C2F90D-E15B-42C4-9B9B-45331D16644A}">
      <dgm:prSet phldrT="[Текст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Virtus</a:t>
          </a:r>
          <a:endParaRPr lang="ru-RU" dirty="0"/>
        </a:p>
      </dgm:t>
    </dgm:pt>
    <dgm:pt modelId="{BB1073D9-E627-4A0C-92AB-48A12CAA7409}" type="parTrans" cxnId="{B2B82AD4-68D5-4149-A330-763AA6A53990}">
      <dgm:prSet/>
      <dgm:spPr/>
      <dgm:t>
        <a:bodyPr/>
        <a:lstStyle/>
        <a:p>
          <a:endParaRPr lang="ru-RU"/>
        </a:p>
      </dgm:t>
    </dgm:pt>
    <dgm:pt modelId="{C095A890-2788-4EEF-8BDE-F8C1F14402FF}" type="sibTrans" cxnId="{B2B82AD4-68D5-4149-A330-763AA6A53990}">
      <dgm:prSet/>
      <dgm:spPr/>
      <dgm:t>
        <a:bodyPr/>
        <a:lstStyle/>
        <a:p>
          <a:endParaRPr lang="ru-RU"/>
        </a:p>
      </dgm:t>
    </dgm:pt>
    <dgm:pt modelId="{440082CF-0146-42AF-B148-335A40F3A22B}">
      <dgm:prSet phldrT="[Текст]"/>
      <dgm:spPr>
        <a:solidFill>
          <a:srgbClr val="FFC000"/>
        </a:solidFill>
      </dgm:spPr>
      <dgm:t>
        <a:bodyPr/>
        <a:lstStyle/>
        <a:p>
          <a:r>
            <a:rPr lang="en-US" dirty="0" smtClean="0"/>
            <a:t>Pietas</a:t>
          </a:r>
          <a:endParaRPr lang="ru-RU" dirty="0"/>
        </a:p>
      </dgm:t>
    </dgm:pt>
    <dgm:pt modelId="{292FD95B-4DEC-4BBC-BA8D-D2D004B40275}" type="parTrans" cxnId="{3BB5D457-3752-4423-8E08-083E1FDCAF1E}">
      <dgm:prSet/>
      <dgm:spPr/>
      <dgm:t>
        <a:bodyPr/>
        <a:lstStyle/>
        <a:p>
          <a:endParaRPr lang="ru-RU" dirty="0"/>
        </a:p>
      </dgm:t>
    </dgm:pt>
    <dgm:pt modelId="{5A6A1D05-7A3C-4FB9-860D-14D4DD691810}" type="sibTrans" cxnId="{3BB5D457-3752-4423-8E08-083E1FDCAF1E}">
      <dgm:prSet/>
      <dgm:spPr/>
      <dgm:t>
        <a:bodyPr/>
        <a:lstStyle/>
        <a:p>
          <a:endParaRPr lang="ru-RU"/>
        </a:p>
      </dgm:t>
    </dgm:pt>
    <dgm:pt modelId="{D34B6470-F07E-4D7D-A852-493EC8A4DCF9}">
      <dgm:prSet phldrT="[Текст]"/>
      <dgm:spPr>
        <a:solidFill>
          <a:srgbClr val="009900"/>
        </a:solidFill>
      </dgm:spPr>
      <dgm:t>
        <a:bodyPr/>
        <a:lstStyle/>
        <a:p>
          <a:pPr algn="ctr"/>
          <a:r>
            <a:rPr lang="en-US" dirty="0" smtClean="0"/>
            <a:t>Otium</a:t>
          </a:r>
          <a:endParaRPr lang="ru-RU" dirty="0"/>
        </a:p>
      </dgm:t>
    </dgm:pt>
    <dgm:pt modelId="{05D5B43D-36E6-4F3A-9EC8-D6A796DD2C9F}" type="parTrans" cxnId="{34D93CB6-5DE3-43FC-B7BD-CDA44E4A41F8}">
      <dgm:prSet/>
      <dgm:spPr/>
      <dgm:t>
        <a:bodyPr/>
        <a:lstStyle/>
        <a:p>
          <a:endParaRPr lang="ru-RU" dirty="0"/>
        </a:p>
      </dgm:t>
    </dgm:pt>
    <dgm:pt modelId="{F06817F2-19A7-4E6A-A116-CB0B57105A60}" type="sibTrans" cxnId="{34D93CB6-5DE3-43FC-B7BD-CDA44E4A41F8}">
      <dgm:prSet/>
      <dgm:spPr/>
      <dgm:t>
        <a:bodyPr/>
        <a:lstStyle/>
        <a:p>
          <a:endParaRPr lang="ru-RU"/>
        </a:p>
      </dgm:t>
    </dgm:pt>
    <dgm:pt modelId="{68A82FB3-4BD2-4ADF-847E-A098E3E52E44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/>
            <a:t/>
          </a:r>
          <a:br>
            <a:rPr lang="ru-RU" dirty="0" smtClean="0"/>
          </a:br>
          <a:r>
            <a:rPr lang="en-US" dirty="0" smtClean="0"/>
            <a:t>Utilitas</a:t>
          </a:r>
          <a:endParaRPr lang="ru-RU" dirty="0"/>
        </a:p>
      </dgm:t>
    </dgm:pt>
    <dgm:pt modelId="{DF15C4B3-9444-46D5-8C76-006E42B2FF98}" type="parTrans" cxnId="{E5590603-F186-4204-B173-CA9E0B24CA8A}">
      <dgm:prSet/>
      <dgm:spPr/>
      <dgm:t>
        <a:bodyPr/>
        <a:lstStyle/>
        <a:p>
          <a:endParaRPr lang="ru-RU" dirty="0"/>
        </a:p>
      </dgm:t>
    </dgm:pt>
    <dgm:pt modelId="{B0004FB0-78DF-4E43-99F5-546C0A74AE94}" type="sibTrans" cxnId="{E5590603-F186-4204-B173-CA9E0B24CA8A}">
      <dgm:prSet/>
      <dgm:spPr/>
      <dgm:t>
        <a:bodyPr/>
        <a:lstStyle/>
        <a:p>
          <a:endParaRPr lang="ru-RU"/>
        </a:p>
      </dgm:t>
    </dgm:pt>
    <dgm:pt modelId="{D4001B4B-0F9C-481B-AF4D-B4CB18042D2D}">
      <dgm:prSet phldrT="[Текст]"/>
      <dgm:spPr>
        <a:solidFill>
          <a:srgbClr val="009900"/>
        </a:solidFill>
      </dgm:spPr>
      <dgm:t>
        <a:bodyPr/>
        <a:lstStyle/>
        <a:p>
          <a:r>
            <a:rPr lang="en-US" dirty="0" smtClean="0"/>
            <a:t>Felicitas</a:t>
          </a:r>
          <a:endParaRPr lang="ru-RU" dirty="0"/>
        </a:p>
      </dgm:t>
    </dgm:pt>
    <dgm:pt modelId="{D8F7D718-9F97-46BE-AB18-48AD2348AD46}" type="parTrans" cxnId="{2803C312-CEDF-4613-ACA6-DA8C5EEF34E7}">
      <dgm:prSet/>
      <dgm:spPr/>
      <dgm:t>
        <a:bodyPr/>
        <a:lstStyle/>
        <a:p>
          <a:endParaRPr lang="ru-RU" dirty="0"/>
        </a:p>
      </dgm:t>
    </dgm:pt>
    <dgm:pt modelId="{B08D46A5-5C5D-4EB8-9D77-08A7FD7DAC26}" type="sibTrans" cxnId="{2803C312-CEDF-4613-ACA6-DA8C5EEF34E7}">
      <dgm:prSet/>
      <dgm:spPr/>
      <dgm:t>
        <a:bodyPr/>
        <a:lstStyle/>
        <a:p>
          <a:endParaRPr lang="ru-RU"/>
        </a:p>
      </dgm:t>
    </dgm:pt>
    <dgm:pt modelId="{E6812535-81BB-4709-BC28-81896FE6F2B5}" type="pres">
      <dgm:prSet presAssocID="{5FCB9B87-8F9A-4197-97A3-17E64648443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A426B-5476-4E9F-A121-D7CACF628B95}" type="pres">
      <dgm:prSet presAssocID="{2FC2F90D-E15B-42C4-9B9B-45331D16644A}" presName="centerShape" presStyleLbl="node0" presStyleIdx="0" presStyleCnt="1" custScaleX="178936" custScaleY="117823"/>
      <dgm:spPr/>
      <dgm:t>
        <a:bodyPr/>
        <a:lstStyle/>
        <a:p>
          <a:endParaRPr lang="ru-RU"/>
        </a:p>
      </dgm:t>
    </dgm:pt>
    <dgm:pt modelId="{FF6E091F-468A-4421-821E-6018E2494A5E}" type="pres">
      <dgm:prSet presAssocID="{292FD95B-4DEC-4BBC-BA8D-D2D004B40275}" presName="parTrans" presStyleLbl="sibTrans2D1" presStyleIdx="0" presStyleCnt="4"/>
      <dgm:spPr/>
      <dgm:t>
        <a:bodyPr/>
        <a:lstStyle/>
        <a:p>
          <a:endParaRPr lang="ru-RU"/>
        </a:p>
      </dgm:t>
    </dgm:pt>
    <dgm:pt modelId="{A8109925-9C5E-4755-B889-7F2D196B07A0}" type="pres">
      <dgm:prSet presAssocID="{292FD95B-4DEC-4BBC-BA8D-D2D004B40275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80842179-CF8C-4489-9C82-95E63D854CC3}" type="pres">
      <dgm:prSet presAssocID="{440082CF-0146-42AF-B148-335A40F3A22B}" presName="node" presStyleLbl="node1" presStyleIdx="0" presStyleCnt="4" custScaleX="142559" custScaleY="90173" custRadScaleRad="177302" custRadScaleInc="-126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C4F057-4F43-45E4-988D-7BAA19E7E7B5}" type="pres">
      <dgm:prSet presAssocID="{05D5B43D-36E6-4F3A-9EC8-D6A796DD2C9F}" presName="parTrans" presStyleLbl="sibTrans2D1" presStyleIdx="1" presStyleCnt="4"/>
      <dgm:spPr/>
      <dgm:t>
        <a:bodyPr/>
        <a:lstStyle/>
        <a:p>
          <a:endParaRPr lang="ru-RU"/>
        </a:p>
      </dgm:t>
    </dgm:pt>
    <dgm:pt modelId="{AF5F1661-7734-4BA5-B83B-6586AA3CD9A9}" type="pres">
      <dgm:prSet presAssocID="{05D5B43D-36E6-4F3A-9EC8-D6A796DD2C9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D0873505-E98D-49B4-A57A-040BC1362B4A}" type="pres">
      <dgm:prSet presAssocID="{D34B6470-F07E-4D7D-A852-493EC8A4DCF9}" presName="node" presStyleLbl="node1" presStyleIdx="1" presStyleCnt="4" custScaleX="143595" custRadScaleRad="169886" custRadScaleInc="334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4B7CD-3A18-4EA2-87EB-BB6F9BB4188D}" type="pres">
      <dgm:prSet presAssocID="{DF15C4B3-9444-46D5-8C76-006E42B2FF98}" presName="parTrans" presStyleLbl="sibTrans2D1" presStyleIdx="2" presStyleCnt="4"/>
      <dgm:spPr/>
      <dgm:t>
        <a:bodyPr/>
        <a:lstStyle/>
        <a:p>
          <a:endParaRPr lang="ru-RU"/>
        </a:p>
      </dgm:t>
    </dgm:pt>
    <dgm:pt modelId="{8CC2F0AF-0E80-486B-8D54-68DBCD5EF9B6}" type="pres">
      <dgm:prSet presAssocID="{DF15C4B3-9444-46D5-8C76-006E42B2FF98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94734BCF-1B43-403E-B38C-A0C76A8D7FFD}" type="pres">
      <dgm:prSet presAssocID="{68A82FB3-4BD2-4ADF-847E-A098E3E52E44}" presName="node" presStyleLbl="node1" presStyleIdx="2" presStyleCnt="4" custScaleX="134956" custScaleY="95236" custRadScaleRad="169163" custRadScaleInc="-1351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8C5D70-3735-4185-9C7F-7BD9F9C712EA}" type="pres">
      <dgm:prSet presAssocID="{D8F7D718-9F97-46BE-AB18-48AD2348AD46}" presName="parTrans" presStyleLbl="sibTrans2D1" presStyleIdx="3" presStyleCnt="4"/>
      <dgm:spPr/>
      <dgm:t>
        <a:bodyPr/>
        <a:lstStyle/>
        <a:p>
          <a:endParaRPr lang="ru-RU"/>
        </a:p>
      </dgm:t>
    </dgm:pt>
    <dgm:pt modelId="{3B9286CE-6D02-409E-A096-0F547D9B2C34}" type="pres">
      <dgm:prSet presAssocID="{D8F7D718-9F97-46BE-AB18-48AD2348AD46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DC62512F-0AC6-4BFE-AE07-AB62C6C002DD}" type="pres">
      <dgm:prSet presAssocID="{D4001B4B-0F9C-481B-AF4D-B4CB18042D2D}" presName="node" presStyleLbl="node1" presStyleIdx="3" presStyleCnt="4" custScaleX="146717" custRadScaleRad="171971" custRadScaleInc="326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ECFE2B-E2CB-4B19-BC3B-3FB282096E61}" type="presOf" srcId="{D8F7D718-9F97-46BE-AB18-48AD2348AD46}" destId="{3B9286CE-6D02-409E-A096-0F547D9B2C34}" srcOrd="1" destOrd="0" presId="urn:microsoft.com/office/officeart/2005/8/layout/radial5"/>
    <dgm:cxn modelId="{C08C9BA1-06D7-4E62-B0ED-4E0958B13118}" type="presOf" srcId="{D8F7D718-9F97-46BE-AB18-48AD2348AD46}" destId="{DE8C5D70-3735-4185-9C7F-7BD9F9C712EA}" srcOrd="0" destOrd="0" presId="urn:microsoft.com/office/officeart/2005/8/layout/radial5"/>
    <dgm:cxn modelId="{C4A93969-F2C2-41BB-B122-781D8F65F925}" type="presOf" srcId="{292FD95B-4DEC-4BBC-BA8D-D2D004B40275}" destId="{FF6E091F-468A-4421-821E-6018E2494A5E}" srcOrd="0" destOrd="0" presId="urn:microsoft.com/office/officeart/2005/8/layout/radial5"/>
    <dgm:cxn modelId="{05339FFD-CB30-4208-9A9F-6E378276AA70}" type="presOf" srcId="{DF15C4B3-9444-46D5-8C76-006E42B2FF98}" destId="{8CC2F0AF-0E80-486B-8D54-68DBCD5EF9B6}" srcOrd="1" destOrd="0" presId="urn:microsoft.com/office/officeart/2005/8/layout/radial5"/>
    <dgm:cxn modelId="{3BB5D457-3752-4423-8E08-083E1FDCAF1E}" srcId="{2FC2F90D-E15B-42C4-9B9B-45331D16644A}" destId="{440082CF-0146-42AF-B148-335A40F3A22B}" srcOrd="0" destOrd="0" parTransId="{292FD95B-4DEC-4BBC-BA8D-D2D004B40275}" sibTransId="{5A6A1D05-7A3C-4FB9-860D-14D4DD691810}"/>
    <dgm:cxn modelId="{5AA549F5-8884-408A-8D6D-23188A4463D4}" type="presOf" srcId="{DF15C4B3-9444-46D5-8C76-006E42B2FF98}" destId="{EFB4B7CD-3A18-4EA2-87EB-BB6F9BB4188D}" srcOrd="0" destOrd="0" presId="urn:microsoft.com/office/officeart/2005/8/layout/radial5"/>
    <dgm:cxn modelId="{B05CBB1D-7BF7-44E6-8373-C8BE82C229B7}" type="presOf" srcId="{D34B6470-F07E-4D7D-A852-493EC8A4DCF9}" destId="{D0873505-E98D-49B4-A57A-040BC1362B4A}" srcOrd="0" destOrd="0" presId="urn:microsoft.com/office/officeart/2005/8/layout/radial5"/>
    <dgm:cxn modelId="{13A609D0-2E1F-4305-9FFA-C5D90AA8B448}" type="presOf" srcId="{68A82FB3-4BD2-4ADF-847E-A098E3E52E44}" destId="{94734BCF-1B43-403E-B38C-A0C76A8D7FFD}" srcOrd="0" destOrd="0" presId="urn:microsoft.com/office/officeart/2005/8/layout/radial5"/>
    <dgm:cxn modelId="{D8B8F4CD-6E8B-499B-B03B-EBAAC80871E5}" type="presOf" srcId="{5FCB9B87-8F9A-4197-97A3-17E646484432}" destId="{E6812535-81BB-4709-BC28-81896FE6F2B5}" srcOrd="0" destOrd="0" presId="urn:microsoft.com/office/officeart/2005/8/layout/radial5"/>
    <dgm:cxn modelId="{3BF3DBB8-8455-47D9-9F25-C9EA10732E49}" type="presOf" srcId="{05D5B43D-36E6-4F3A-9EC8-D6A796DD2C9F}" destId="{AF5F1661-7734-4BA5-B83B-6586AA3CD9A9}" srcOrd="1" destOrd="0" presId="urn:microsoft.com/office/officeart/2005/8/layout/radial5"/>
    <dgm:cxn modelId="{0E3E5FED-93E1-4917-8392-1C345F4C7ADA}" type="presOf" srcId="{05D5B43D-36E6-4F3A-9EC8-D6A796DD2C9F}" destId="{8EC4F057-4F43-45E4-988D-7BAA19E7E7B5}" srcOrd="0" destOrd="0" presId="urn:microsoft.com/office/officeart/2005/8/layout/radial5"/>
    <dgm:cxn modelId="{34D93CB6-5DE3-43FC-B7BD-CDA44E4A41F8}" srcId="{2FC2F90D-E15B-42C4-9B9B-45331D16644A}" destId="{D34B6470-F07E-4D7D-A852-493EC8A4DCF9}" srcOrd="1" destOrd="0" parTransId="{05D5B43D-36E6-4F3A-9EC8-D6A796DD2C9F}" sibTransId="{F06817F2-19A7-4E6A-A116-CB0B57105A60}"/>
    <dgm:cxn modelId="{B2B82AD4-68D5-4149-A330-763AA6A53990}" srcId="{5FCB9B87-8F9A-4197-97A3-17E646484432}" destId="{2FC2F90D-E15B-42C4-9B9B-45331D16644A}" srcOrd="0" destOrd="0" parTransId="{BB1073D9-E627-4A0C-92AB-48A12CAA7409}" sibTransId="{C095A890-2788-4EEF-8BDE-F8C1F14402FF}"/>
    <dgm:cxn modelId="{D328D242-79F3-4BD6-882D-C4EBA0AE60FB}" type="presOf" srcId="{440082CF-0146-42AF-B148-335A40F3A22B}" destId="{80842179-CF8C-4489-9C82-95E63D854CC3}" srcOrd="0" destOrd="0" presId="urn:microsoft.com/office/officeart/2005/8/layout/radial5"/>
    <dgm:cxn modelId="{5761F283-FC2F-4D09-B14F-659ADDE08149}" type="presOf" srcId="{2FC2F90D-E15B-42C4-9B9B-45331D16644A}" destId="{033A426B-5476-4E9F-A121-D7CACF628B95}" srcOrd="0" destOrd="0" presId="urn:microsoft.com/office/officeart/2005/8/layout/radial5"/>
    <dgm:cxn modelId="{EA6081F0-F49C-48D4-92E8-C2DF74210244}" type="presOf" srcId="{D4001B4B-0F9C-481B-AF4D-B4CB18042D2D}" destId="{DC62512F-0AC6-4BFE-AE07-AB62C6C002DD}" srcOrd="0" destOrd="0" presId="urn:microsoft.com/office/officeart/2005/8/layout/radial5"/>
    <dgm:cxn modelId="{6BD773E5-BB16-420A-A426-F91546691AC5}" type="presOf" srcId="{292FD95B-4DEC-4BBC-BA8D-D2D004B40275}" destId="{A8109925-9C5E-4755-B889-7F2D196B07A0}" srcOrd="1" destOrd="0" presId="urn:microsoft.com/office/officeart/2005/8/layout/radial5"/>
    <dgm:cxn modelId="{2803C312-CEDF-4613-ACA6-DA8C5EEF34E7}" srcId="{2FC2F90D-E15B-42C4-9B9B-45331D16644A}" destId="{D4001B4B-0F9C-481B-AF4D-B4CB18042D2D}" srcOrd="3" destOrd="0" parTransId="{D8F7D718-9F97-46BE-AB18-48AD2348AD46}" sibTransId="{B08D46A5-5C5D-4EB8-9D77-08A7FD7DAC26}"/>
    <dgm:cxn modelId="{E5590603-F186-4204-B173-CA9E0B24CA8A}" srcId="{2FC2F90D-E15B-42C4-9B9B-45331D16644A}" destId="{68A82FB3-4BD2-4ADF-847E-A098E3E52E44}" srcOrd="2" destOrd="0" parTransId="{DF15C4B3-9444-46D5-8C76-006E42B2FF98}" sibTransId="{B0004FB0-78DF-4E43-99F5-546C0A74AE94}"/>
    <dgm:cxn modelId="{963E4CD6-B369-46CE-8DE5-C7CAF4561470}" type="presParOf" srcId="{E6812535-81BB-4709-BC28-81896FE6F2B5}" destId="{033A426B-5476-4E9F-A121-D7CACF628B95}" srcOrd="0" destOrd="0" presId="urn:microsoft.com/office/officeart/2005/8/layout/radial5"/>
    <dgm:cxn modelId="{F5CB1A76-950A-4675-90D7-B94F67B6BF5B}" type="presParOf" srcId="{E6812535-81BB-4709-BC28-81896FE6F2B5}" destId="{FF6E091F-468A-4421-821E-6018E2494A5E}" srcOrd="1" destOrd="0" presId="urn:microsoft.com/office/officeart/2005/8/layout/radial5"/>
    <dgm:cxn modelId="{E93F296C-F371-4F9D-B225-15C1C9DDC049}" type="presParOf" srcId="{FF6E091F-468A-4421-821E-6018E2494A5E}" destId="{A8109925-9C5E-4755-B889-7F2D196B07A0}" srcOrd="0" destOrd="0" presId="urn:microsoft.com/office/officeart/2005/8/layout/radial5"/>
    <dgm:cxn modelId="{FF86B1A7-93BF-4336-AE8F-192949754292}" type="presParOf" srcId="{E6812535-81BB-4709-BC28-81896FE6F2B5}" destId="{80842179-CF8C-4489-9C82-95E63D854CC3}" srcOrd="2" destOrd="0" presId="urn:microsoft.com/office/officeart/2005/8/layout/radial5"/>
    <dgm:cxn modelId="{F3E250A5-AC7A-4AB2-84D2-1BCFF10F5B0F}" type="presParOf" srcId="{E6812535-81BB-4709-BC28-81896FE6F2B5}" destId="{8EC4F057-4F43-45E4-988D-7BAA19E7E7B5}" srcOrd="3" destOrd="0" presId="urn:microsoft.com/office/officeart/2005/8/layout/radial5"/>
    <dgm:cxn modelId="{CB347B6F-68B5-4B79-9263-DD4BD4D62022}" type="presParOf" srcId="{8EC4F057-4F43-45E4-988D-7BAA19E7E7B5}" destId="{AF5F1661-7734-4BA5-B83B-6586AA3CD9A9}" srcOrd="0" destOrd="0" presId="urn:microsoft.com/office/officeart/2005/8/layout/radial5"/>
    <dgm:cxn modelId="{C5017D77-0B96-4A66-A65E-FCE5CB35A13C}" type="presParOf" srcId="{E6812535-81BB-4709-BC28-81896FE6F2B5}" destId="{D0873505-E98D-49B4-A57A-040BC1362B4A}" srcOrd="4" destOrd="0" presId="urn:microsoft.com/office/officeart/2005/8/layout/radial5"/>
    <dgm:cxn modelId="{96959A00-E5FD-4294-86C6-47DFE425126E}" type="presParOf" srcId="{E6812535-81BB-4709-BC28-81896FE6F2B5}" destId="{EFB4B7CD-3A18-4EA2-87EB-BB6F9BB4188D}" srcOrd="5" destOrd="0" presId="urn:microsoft.com/office/officeart/2005/8/layout/radial5"/>
    <dgm:cxn modelId="{E600C8C1-BF21-4129-A565-1626E86B5498}" type="presParOf" srcId="{EFB4B7CD-3A18-4EA2-87EB-BB6F9BB4188D}" destId="{8CC2F0AF-0E80-486B-8D54-68DBCD5EF9B6}" srcOrd="0" destOrd="0" presId="urn:microsoft.com/office/officeart/2005/8/layout/radial5"/>
    <dgm:cxn modelId="{7F7C38E0-3367-4B82-ABC0-CD80C349E692}" type="presParOf" srcId="{E6812535-81BB-4709-BC28-81896FE6F2B5}" destId="{94734BCF-1B43-403E-B38C-A0C76A8D7FFD}" srcOrd="6" destOrd="0" presId="urn:microsoft.com/office/officeart/2005/8/layout/radial5"/>
    <dgm:cxn modelId="{98AC853A-6E7A-4656-8648-88248CF77539}" type="presParOf" srcId="{E6812535-81BB-4709-BC28-81896FE6F2B5}" destId="{DE8C5D70-3735-4185-9C7F-7BD9F9C712EA}" srcOrd="7" destOrd="0" presId="urn:microsoft.com/office/officeart/2005/8/layout/radial5"/>
    <dgm:cxn modelId="{59F32D8C-1188-438C-8330-9D4B8AEF7E55}" type="presParOf" srcId="{DE8C5D70-3735-4185-9C7F-7BD9F9C712EA}" destId="{3B9286CE-6D02-409E-A096-0F547D9B2C34}" srcOrd="0" destOrd="0" presId="urn:microsoft.com/office/officeart/2005/8/layout/radial5"/>
    <dgm:cxn modelId="{4808BAF1-B4D9-4421-86E7-AF1648D0F8DD}" type="presParOf" srcId="{E6812535-81BB-4709-BC28-81896FE6F2B5}" destId="{DC62512F-0AC6-4BFE-AE07-AB62C6C002DD}" srcOrd="8" destOrd="0" presId="urn:microsoft.com/office/officeart/2005/8/layout/radial5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93918E2-C699-4755-AE40-B868C0CCF4B6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EA010B-138C-437C-9E89-E84FF0E8D6E7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 dirty="0">
            <a:solidFill>
              <a:srgbClr val="FF0000"/>
            </a:solidFill>
          </a:endParaRPr>
        </a:p>
      </dgm:t>
    </dgm:pt>
    <dgm:pt modelId="{57C1751C-CB9C-462D-B174-00F4CAE60EEB}" type="parTrans" cxnId="{553BECF9-8076-48B0-8CBE-ABC514564001}">
      <dgm:prSet/>
      <dgm:spPr/>
      <dgm:t>
        <a:bodyPr/>
        <a:lstStyle/>
        <a:p>
          <a:endParaRPr lang="ru-RU"/>
        </a:p>
      </dgm:t>
    </dgm:pt>
    <dgm:pt modelId="{4D592B46-194A-429A-B684-EA0DA2B21E41}" type="sibTrans" cxnId="{553BECF9-8076-48B0-8CBE-ABC514564001}">
      <dgm:prSet/>
      <dgm:spPr/>
      <dgm:t>
        <a:bodyPr/>
        <a:lstStyle/>
        <a:p>
          <a:endParaRPr lang="ru-RU"/>
        </a:p>
      </dgm:t>
    </dgm:pt>
    <dgm:pt modelId="{0EFC7E80-263B-4EA4-B13D-145E15F53F75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 dirty="0"/>
        </a:p>
      </dgm:t>
    </dgm:pt>
    <dgm:pt modelId="{767364AE-B84D-4DF6-BE17-9D83866ED8C6}" type="parTrans" cxnId="{57A8B90B-E4E2-4E1E-A13A-B32DF71551D8}">
      <dgm:prSet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Pietas</a:t>
          </a:r>
          <a:endParaRPr lang="ru-RU" dirty="0">
            <a:solidFill>
              <a:schemeClr val="bg1"/>
            </a:solidFill>
          </a:endParaRPr>
        </a:p>
      </dgm:t>
    </dgm:pt>
    <dgm:pt modelId="{8FA5B0C3-7577-4AAB-B043-A581679AC004}" type="sibTrans" cxnId="{57A8B90B-E4E2-4E1E-A13A-B32DF71551D8}">
      <dgm:prSet/>
      <dgm:spPr/>
      <dgm:t>
        <a:bodyPr/>
        <a:lstStyle/>
        <a:p>
          <a:endParaRPr lang="ru-RU"/>
        </a:p>
      </dgm:t>
    </dgm:pt>
    <dgm:pt modelId="{4B59D09A-5AE5-44FD-B2FC-8383991B7BDB}">
      <dgm:prSet phldrT="[Текст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 sz="2000" dirty="0">
            <a:solidFill>
              <a:srgbClr val="FF0000"/>
            </a:solidFill>
          </a:endParaRPr>
        </a:p>
      </dgm:t>
    </dgm:pt>
    <dgm:pt modelId="{28D7754D-323E-4EFC-9509-6F4E4F4DA06F}" type="parTrans" cxnId="{2B14F1F7-C38D-482C-9EFD-98570E41F9B8}">
      <dgm:prSet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Felicitas</a:t>
          </a:r>
          <a:endParaRPr lang="ru-RU" dirty="0">
            <a:solidFill>
              <a:schemeClr val="bg1"/>
            </a:solidFill>
          </a:endParaRPr>
        </a:p>
      </dgm:t>
    </dgm:pt>
    <dgm:pt modelId="{A1422AD2-55ED-4FD7-9C6C-9141130227A9}" type="sibTrans" cxnId="{2B14F1F7-C38D-482C-9EFD-98570E41F9B8}">
      <dgm:prSet/>
      <dgm:spPr/>
      <dgm:t>
        <a:bodyPr/>
        <a:lstStyle/>
        <a:p>
          <a:endParaRPr lang="ru-RU"/>
        </a:p>
      </dgm:t>
    </dgm:pt>
    <dgm:pt modelId="{8A3F52F9-D51E-472D-96C3-9EA8FC40B26C}">
      <dgm:prSet phldrT="[Текст]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 dirty="0">
            <a:solidFill>
              <a:srgbClr val="FF0000"/>
            </a:solidFill>
          </a:endParaRPr>
        </a:p>
      </dgm:t>
    </dgm:pt>
    <dgm:pt modelId="{73C93F7F-3B39-41F9-B3F0-F9068DBDB96E}" type="parTrans" cxnId="{176AD4B6-D349-443A-8378-B5922318C1F8}">
      <dgm:prSet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Utilitas</a:t>
          </a:r>
          <a:endParaRPr lang="ru-RU" dirty="0">
            <a:solidFill>
              <a:schemeClr val="bg1"/>
            </a:solidFill>
          </a:endParaRPr>
        </a:p>
      </dgm:t>
    </dgm:pt>
    <dgm:pt modelId="{2304BAEF-A43C-4F69-B0B4-B418269DB170}" type="sibTrans" cxnId="{176AD4B6-D349-443A-8378-B5922318C1F8}">
      <dgm:prSet/>
      <dgm:spPr/>
      <dgm:t>
        <a:bodyPr/>
        <a:lstStyle/>
        <a:p>
          <a:endParaRPr lang="ru-RU"/>
        </a:p>
      </dgm:t>
    </dgm:pt>
    <dgm:pt modelId="{4C2F8D2B-3C72-40C0-8EE5-5EBB218AB9C5}">
      <dgm:prSet phldrT="[Текст]"/>
      <dgm:spPr>
        <a:blipFill rotWithShape="0">
          <a:blip xmlns:r="http://schemas.openxmlformats.org/officeDocument/2006/relationships" r:embed="rId5"/>
          <a:stretch>
            <a:fillRect/>
          </a:stretch>
        </a:blip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 dirty="0"/>
        </a:p>
      </dgm:t>
    </dgm:pt>
    <dgm:pt modelId="{2DB794A4-824E-4185-864A-EB06D720F038}" type="parTrans" cxnId="{EDAD32CC-804C-43F0-ABCB-264FBFF60272}">
      <dgm:prSet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Otium</a:t>
          </a:r>
          <a:endParaRPr lang="ru-RU" dirty="0">
            <a:solidFill>
              <a:schemeClr val="bg1"/>
            </a:solidFill>
          </a:endParaRPr>
        </a:p>
      </dgm:t>
    </dgm:pt>
    <dgm:pt modelId="{BEB98167-4320-44BC-9ED8-C49435786DA6}" type="sibTrans" cxnId="{EDAD32CC-804C-43F0-ABCB-264FBFF60272}">
      <dgm:prSet/>
      <dgm:spPr/>
      <dgm:t>
        <a:bodyPr/>
        <a:lstStyle/>
        <a:p>
          <a:endParaRPr lang="ru-RU"/>
        </a:p>
      </dgm:t>
    </dgm:pt>
    <dgm:pt modelId="{D5830F42-9981-453D-98AB-353CF299B171}" type="pres">
      <dgm:prSet presAssocID="{293918E2-C699-4755-AE40-B868C0CCF4B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255ACF-C179-4E83-B7E0-FEB2D915402B}" type="pres">
      <dgm:prSet presAssocID="{0BEA010B-138C-437C-9E89-E84FF0E8D6E7}" presName="centerShape" presStyleLbl="node0" presStyleIdx="0" presStyleCnt="1" custScaleX="117451" custScaleY="163506"/>
      <dgm:spPr/>
      <dgm:t>
        <a:bodyPr/>
        <a:lstStyle/>
        <a:p>
          <a:endParaRPr lang="ru-RU"/>
        </a:p>
      </dgm:t>
    </dgm:pt>
    <dgm:pt modelId="{C1B12BBD-8B69-48FE-8E19-6E378E67DE88}" type="pres">
      <dgm:prSet presAssocID="{767364AE-B84D-4DF6-BE17-9D83866ED8C6}" presName="parTrans" presStyleLbl="sibTrans2D1" presStyleIdx="0" presStyleCnt="4" custScaleX="135011"/>
      <dgm:spPr/>
      <dgm:t>
        <a:bodyPr/>
        <a:lstStyle/>
        <a:p>
          <a:endParaRPr lang="ru-RU"/>
        </a:p>
      </dgm:t>
    </dgm:pt>
    <dgm:pt modelId="{61CCECF7-EC00-4FF7-96BC-CD9BC7A13282}" type="pres">
      <dgm:prSet presAssocID="{767364AE-B84D-4DF6-BE17-9D83866ED8C6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0B7EB1E6-6E23-4AF3-9439-C21FD5773511}" type="pres">
      <dgm:prSet presAssocID="{0EFC7E80-263B-4EA4-B13D-145E15F53F75}" presName="node" presStyleLbl="node1" presStyleIdx="0" presStyleCnt="4" custScaleX="113548" custScaleY="134903" custRadScaleRad="194965" custRadScaleInc="-144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3D7BAE-57A3-4491-B034-D87631EB7AF9}" type="pres">
      <dgm:prSet presAssocID="{28D7754D-323E-4EFC-9509-6F4E4F4DA06F}" presName="parTrans" presStyleLbl="sibTrans2D1" presStyleIdx="1" presStyleCnt="4" custScaleX="133753"/>
      <dgm:spPr/>
      <dgm:t>
        <a:bodyPr/>
        <a:lstStyle/>
        <a:p>
          <a:endParaRPr lang="ru-RU"/>
        </a:p>
      </dgm:t>
    </dgm:pt>
    <dgm:pt modelId="{1DFE2C21-69CC-4064-86DB-5207A77A9902}" type="pres">
      <dgm:prSet presAssocID="{28D7754D-323E-4EFC-9509-6F4E4F4DA06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DB2C7133-5CEB-45EE-B30D-0E6385E6D6F6}" type="pres">
      <dgm:prSet presAssocID="{4B59D09A-5AE5-44FD-B2FC-8383991B7BDB}" presName="node" presStyleLbl="node1" presStyleIdx="1" presStyleCnt="4" custScaleX="102874" custScaleY="138807" custRadScaleRad="199903" custRadScaleInc="-55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4B33C8-3655-4EBE-B856-9AD42B0353BC}" type="pres">
      <dgm:prSet presAssocID="{73C93F7F-3B39-41F9-B3F0-F9068DBDB96E}" presName="parTrans" presStyleLbl="sibTrans2D1" presStyleIdx="2" presStyleCnt="4" custScaleX="138571"/>
      <dgm:spPr/>
      <dgm:t>
        <a:bodyPr/>
        <a:lstStyle/>
        <a:p>
          <a:endParaRPr lang="ru-RU"/>
        </a:p>
      </dgm:t>
    </dgm:pt>
    <dgm:pt modelId="{D614FC8C-D2F4-4C85-A2EF-2D5958D9BC51}" type="pres">
      <dgm:prSet presAssocID="{73C93F7F-3B39-41F9-B3F0-F9068DBDB96E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4F7A4CFB-5798-4B8B-A842-A7FF921F3A1A}" type="pres">
      <dgm:prSet presAssocID="{8A3F52F9-D51E-472D-96C3-9EA8FC40B26C}" presName="node" presStyleLbl="node1" presStyleIdx="2" presStyleCnt="4" custScaleX="108209" custScaleY="142450" custRadScaleRad="198977" custRadScaleInc="-1445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0F810C-4FFF-4604-974E-7D92BCC89EE6}" type="pres">
      <dgm:prSet presAssocID="{2DB794A4-824E-4185-864A-EB06D720F038}" presName="parTrans" presStyleLbl="sibTrans2D1" presStyleIdx="3" presStyleCnt="4" custScaleX="130840"/>
      <dgm:spPr/>
      <dgm:t>
        <a:bodyPr/>
        <a:lstStyle/>
        <a:p>
          <a:endParaRPr lang="ru-RU"/>
        </a:p>
      </dgm:t>
    </dgm:pt>
    <dgm:pt modelId="{4863B16D-1DA1-4D51-A49B-98D64AF0FD90}" type="pres">
      <dgm:prSet presAssocID="{2DB794A4-824E-4185-864A-EB06D720F038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C8CC3C21-7119-4094-BA37-7895B6F69C43}" type="pres">
      <dgm:prSet presAssocID="{4C2F8D2B-3C72-40C0-8EE5-5EBB218AB9C5}" presName="node" presStyleLbl="node1" presStyleIdx="3" presStyleCnt="4" custScaleX="105339" custScaleY="138679" custRadScaleRad="199566" custRadScaleInc="-56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44F3A2-9A53-4275-978C-BE41D4CE15D8}" type="presOf" srcId="{2DB794A4-824E-4185-864A-EB06D720F038}" destId="{4863B16D-1DA1-4D51-A49B-98D64AF0FD90}" srcOrd="1" destOrd="0" presId="urn:microsoft.com/office/officeart/2005/8/layout/radial5"/>
    <dgm:cxn modelId="{4407428B-7428-4DA5-9FAE-FCFC353E36D2}" type="presOf" srcId="{293918E2-C699-4755-AE40-B868C0CCF4B6}" destId="{D5830F42-9981-453D-98AB-353CF299B171}" srcOrd="0" destOrd="0" presId="urn:microsoft.com/office/officeart/2005/8/layout/radial5"/>
    <dgm:cxn modelId="{0233BB5F-E312-4688-8495-EA794C5EAB3D}" type="presOf" srcId="{2DB794A4-824E-4185-864A-EB06D720F038}" destId="{D50F810C-4FFF-4604-974E-7D92BCC89EE6}" srcOrd="0" destOrd="0" presId="urn:microsoft.com/office/officeart/2005/8/layout/radial5"/>
    <dgm:cxn modelId="{FD9B0A24-F4D3-4AB6-ADDE-A7466462F01F}" type="presOf" srcId="{4C2F8D2B-3C72-40C0-8EE5-5EBB218AB9C5}" destId="{C8CC3C21-7119-4094-BA37-7895B6F69C43}" srcOrd="0" destOrd="0" presId="urn:microsoft.com/office/officeart/2005/8/layout/radial5"/>
    <dgm:cxn modelId="{57A8B90B-E4E2-4E1E-A13A-B32DF71551D8}" srcId="{0BEA010B-138C-437C-9E89-E84FF0E8D6E7}" destId="{0EFC7E80-263B-4EA4-B13D-145E15F53F75}" srcOrd="0" destOrd="0" parTransId="{767364AE-B84D-4DF6-BE17-9D83866ED8C6}" sibTransId="{8FA5B0C3-7577-4AAB-B043-A581679AC004}"/>
    <dgm:cxn modelId="{EF06EF05-CF2C-4986-8F0F-9B7E9B73DF8F}" type="presOf" srcId="{767364AE-B84D-4DF6-BE17-9D83866ED8C6}" destId="{C1B12BBD-8B69-48FE-8E19-6E378E67DE88}" srcOrd="0" destOrd="0" presId="urn:microsoft.com/office/officeart/2005/8/layout/radial5"/>
    <dgm:cxn modelId="{2B14F1F7-C38D-482C-9EFD-98570E41F9B8}" srcId="{0BEA010B-138C-437C-9E89-E84FF0E8D6E7}" destId="{4B59D09A-5AE5-44FD-B2FC-8383991B7BDB}" srcOrd="1" destOrd="0" parTransId="{28D7754D-323E-4EFC-9509-6F4E4F4DA06F}" sibTransId="{A1422AD2-55ED-4FD7-9C6C-9141130227A9}"/>
    <dgm:cxn modelId="{E06E0701-95A5-4E2E-944D-97A36D1B55F0}" type="presOf" srcId="{28D7754D-323E-4EFC-9509-6F4E4F4DA06F}" destId="{1DFE2C21-69CC-4064-86DB-5207A77A9902}" srcOrd="1" destOrd="0" presId="urn:microsoft.com/office/officeart/2005/8/layout/radial5"/>
    <dgm:cxn modelId="{1BCDB802-A85C-41DB-8037-9397BB381A2D}" type="presOf" srcId="{0BEA010B-138C-437C-9E89-E84FF0E8D6E7}" destId="{3B255ACF-C179-4E83-B7E0-FEB2D915402B}" srcOrd="0" destOrd="0" presId="urn:microsoft.com/office/officeart/2005/8/layout/radial5"/>
    <dgm:cxn modelId="{5DB5D02A-A2D9-4220-8745-A4F5577B0BEA}" type="presOf" srcId="{73C93F7F-3B39-41F9-B3F0-F9068DBDB96E}" destId="{744B33C8-3655-4EBE-B856-9AD42B0353BC}" srcOrd="0" destOrd="0" presId="urn:microsoft.com/office/officeart/2005/8/layout/radial5"/>
    <dgm:cxn modelId="{5B17718C-E40F-4314-9C04-24914CC8F4CC}" type="presOf" srcId="{73C93F7F-3B39-41F9-B3F0-F9068DBDB96E}" destId="{D614FC8C-D2F4-4C85-A2EF-2D5958D9BC51}" srcOrd="1" destOrd="0" presId="urn:microsoft.com/office/officeart/2005/8/layout/radial5"/>
    <dgm:cxn modelId="{58C7FE27-DDEE-4A23-BB3E-39985541D6A3}" type="presOf" srcId="{8A3F52F9-D51E-472D-96C3-9EA8FC40B26C}" destId="{4F7A4CFB-5798-4B8B-A842-A7FF921F3A1A}" srcOrd="0" destOrd="0" presId="urn:microsoft.com/office/officeart/2005/8/layout/radial5"/>
    <dgm:cxn modelId="{EDAD32CC-804C-43F0-ABCB-264FBFF60272}" srcId="{0BEA010B-138C-437C-9E89-E84FF0E8D6E7}" destId="{4C2F8D2B-3C72-40C0-8EE5-5EBB218AB9C5}" srcOrd="3" destOrd="0" parTransId="{2DB794A4-824E-4185-864A-EB06D720F038}" sibTransId="{BEB98167-4320-44BC-9ED8-C49435786DA6}"/>
    <dgm:cxn modelId="{176AD4B6-D349-443A-8378-B5922318C1F8}" srcId="{0BEA010B-138C-437C-9E89-E84FF0E8D6E7}" destId="{8A3F52F9-D51E-472D-96C3-9EA8FC40B26C}" srcOrd="2" destOrd="0" parTransId="{73C93F7F-3B39-41F9-B3F0-F9068DBDB96E}" sibTransId="{2304BAEF-A43C-4F69-B0B4-B418269DB170}"/>
    <dgm:cxn modelId="{A5696D42-BD30-4C84-BF34-0021AF752D5C}" type="presOf" srcId="{0EFC7E80-263B-4EA4-B13D-145E15F53F75}" destId="{0B7EB1E6-6E23-4AF3-9439-C21FD5773511}" srcOrd="0" destOrd="0" presId="urn:microsoft.com/office/officeart/2005/8/layout/radial5"/>
    <dgm:cxn modelId="{A285F67E-FD85-4D00-B44C-4A7AA6F2D4FB}" type="presOf" srcId="{28D7754D-323E-4EFC-9509-6F4E4F4DA06F}" destId="{DB3D7BAE-57A3-4491-B034-D87631EB7AF9}" srcOrd="0" destOrd="0" presId="urn:microsoft.com/office/officeart/2005/8/layout/radial5"/>
    <dgm:cxn modelId="{553BECF9-8076-48B0-8CBE-ABC514564001}" srcId="{293918E2-C699-4755-AE40-B868C0CCF4B6}" destId="{0BEA010B-138C-437C-9E89-E84FF0E8D6E7}" srcOrd="0" destOrd="0" parTransId="{57C1751C-CB9C-462D-B174-00F4CAE60EEB}" sibTransId="{4D592B46-194A-429A-B684-EA0DA2B21E41}"/>
    <dgm:cxn modelId="{37F7EEC8-5025-46CF-997B-60FC4B1568B2}" type="presOf" srcId="{767364AE-B84D-4DF6-BE17-9D83866ED8C6}" destId="{61CCECF7-EC00-4FF7-96BC-CD9BC7A13282}" srcOrd="1" destOrd="0" presId="urn:microsoft.com/office/officeart/2005/8/layout/radial5"/>
    <dgm:cxn modelId="{2D1E3279-45B2-40BF-8A92-A59580210DD3}" type="presOf" srcId="{4B59D09A-5AE5-44FD-B2FC-8383991B7BDB}" destId="{DB2C7133-5CEB-45EE-B30D-0E6385E6D6F6}" srcOrd="0" destOrd="0" presId="urn:microsoft.com/office/officeart/2005/8/layout/radial5"/>
    <dgm:cxn modelId="{FF233A6B-41D0-4D73-99B1-C752F1F54BCC}" type="presParOf" srcId="{D5830F42-9981-453D-98AB-353CF299B171}" destId="{3B255ACF-C179-4E83-B7E0-FEB2D915402B}" srcOrd="0" destOrd="0" presId="urn:microsoft.com/office/officeart/2005/8/layout/radial5"/>
    <dgm:cxn modelId="{A1E85C9A-A824-41CC-870C-D31D87A0EAB6}" type="presParOf" srcId="{D5830F42-9981-453D-98AB-353CF299B171}" destId="{C1B12BBD-8B69-48FE-8E19-6E378E67DE88}" srcOrd="1" destOrd="0" presId="urn:microsoft.com/office/officeart/2005/8/layout/radial5"/>
    <dgm:cxn modelId="{838C2485-71F4-4C9C-A134-3D816EFD190E}" type="presParOf" srcId="{C1B12BBD-8B69-48FE-8E19-6E378E67DE88}" destId="{61CCECF7-EC00-4FF7-96BC-CD9BC7A13282}" srcOrd="0" destOrd="0" presId="urn:microsoft.com/office/officeart/2005/8/layout/radial5"/>
    <dgm:cxn modelId="{B4629718-A91D-4DE5-A4EA-7A3921EEDDFE}" type="presParOf" srcId="{D5830F42-9981-453D-98AB-353CF299B171}" destId="{0B7EB1E6-6E23-4AF3-9439-C21FD5773511}" srcOrd="2" destOrd="0" presId="urn:microsoft.com/office/officeart/2005/8/layout/radial5"/>
    <dgm:cxn modelId="{C39A6DA0-1417-4477-AC2F-E482DEB0F60D}" type="presParOf" srcId="{D5830F42-9981-453D-98AB-353CF299B171}" destId="{DB3D7BAE-57A3-4491-B034-D87631EB7AF9}" srcOrd="3" destOrd="0" presId="urn:microsoft.com/office/officeart/2005/8/layout/radial5"/>
    <dgm:cxn modelId="{32AAB5FD-5F09-475E-ACDF-C97C66996BE0}" type="presParOf" srcId="{DB3D7BAE-57A3-4491-B034-D87631EB7AF9}" destId="{1DFE2C21-69CC-4064-86DB-5207A77A9902}" srcOrd="0" destOrd="0" presId="urn:microsoft.com/office/officeart/2005/8/layout/radial5"/>
    <dgm:cxn modelId="{FBEB0C9B-5B28-4D50-9F93-5A2F2CCFD54C}" type="presParOf" srcId="{D5830F42-9981-453D-98AB-353CF299B171}" destId="{DB2C7133-5CEB-45EE-B30D-0E6385E6D6F6}" srcOrd="4" destOrd="0" presId="urn:microsoft.com/office/officeart/2005/8/layout/radial5"/>
    <dgm:cxn modelId="{72374436-BA49-473A-AFAB-61FA4D8C2276}" type="presParOf" srcId="{D5830F42-9981-453D-98AB-353CF299B171}" destId="{744B33C8-3655-4EBE-B856-9AD42B0353BC}" srcOrd="5" destOrd="0" presId="urn:microsoft.com/office/officeart/2005/8/layout/radial5"/>
    <dgm:cxn modelId="{D74F7009-E11B-4EE0-A999-282119651C03}" type="presParOf" srcId="{744B33C8-3655-4EBE-B856-9AD42B0353BC}" destId="{D614FC8C-D2F4-4C85-A2EF-2D5958D9BC51}" srcOrd="0" destOrd="0" presId="urn:microsoft.com/office/officeart/2005/8/layout/radial5"/>
    <dgm:cxn modelId="{D856B8FB-3683-4B67-9A57-A7BC69FC6E0D}" type="presParOf" srcId="{D5830F42-9981-453D-98AB-353CF299B171}" destId="{4F7A4CFB-5798-4B8B-A842-A7FF921F3A1A}" srcOrd="6" destOrd="0" presId="urn:microsoft.com/office/officeart/2005/8/layout/radial5"/>
    <dgm:cxn modelId="{BA50170F-7FA7-4983-81B6-707DB9CD2B8D}" type="presParOf" srcId="{D5830F42-9981-453D-98AB-353CF299B171}" destId="{D50F810C-4FFF-4604-974E-7D92BCC89EE6}" srcOrd="7" destOrd="0" presId="urn:microsoft.com/office/officeart/2005/8/layout/radial5"/>
    <dgm:cxn modelId="{C9F4DAD0-C53C-4388-90EE-5876C5119C7A}" type="presParOf" srcId="{D50F810C-4FFF-4604-974E-7D92BCC89EE6}" destId="{4863B16D-1DA1-4D51-A49B-98D64AF0FD90}" srcOrd="0" destOrd="0" presId="urn:microsoft.com/office/officeart/2005/8/layout/radial5"/>
    <dgm:cxn modelId="{EC04BA46-FC6C-417C-B648-4015EC2931E2}" type="presParOf" srcId="{D5830F42-9981-453D-98AB-353CF299B171}" destId="{C8CC3C21-7119-4094-BA37-7895B6F69C43}" srcOrd="8" destOrd="0" presId="urn:microsoft.com/office/officeart/2005/8/layout/radial5"/>
  </dgm:cxnLst>
  <dgm:bg>
    <a:solidFill>
      <a:srgbClr val="CC00FF"/>
    </a:solidFill>
  </dgm:bg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AD3B162-B996-4EFA-A400-F4E95B25428F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2819EA-E0FC-407D-B836-A18460C9EC76}">
      <dgm:prSet phldrT="[Текст]"/>
      <dgm:spPr>
        <a:solidFill>
          <a:srgbClr val="006600"/>
        </a:solidFill>
      </dgm:spPr>
      <dgm:t>
        <a:bodyPr/>
        <a:lstStyle/>
        <a:p>
          <a:r>
            <a:rPr lang="en-US" dirty="0" smtClean="0"/>
            <a:t>Clementia</a:t>
          </a:r>
          <a:endParaRPr lang="ru-RU" dirty="0"/>
        </a:p>
      </dgm:t>
    </dgm:pt>
    <dgm:pt modelId="{D3630DDD-D1DA-45E6-9CDE-EC7B230F19A6}" type="parTrans" cxnId="{A5BE85DB-38DD-4E7D-A56C-7FA595F49C92}">
      <dgm:prSet/>
      <dgm:spPr/>
      <dgm:t>
        <a:bodyPr/>
        <a:lstStyle/>
        <a:p>
          <a:endParaRPr lang="ru-RU"/>
        </a:p>
      </dgm:t>
    </dgm:pt>
    <dgm:pt modelId="{F28C8833-F414-4A42-B8A6-1A2C502543E9}" type="sibTrans" cxnId="{A5BE85DB-38DD-4E7D-A56C-7FA595F49C92}">
      <dgm:prSet/>
      <dgm:spPr/>
      <dgm:t>
        <a:bodyPr/>
        <a:lstStyle/>
        <a:p>
          <a:endParaRPr lang="ru-RU" dirty="0"/>
        </a:p>
      </dgm:t>
    </dgm:pt>
    <dgm:pt modelId="{7CB2F328-F214-4876-A67D-BA008ADCB62C}">
      <dgm:prSet phldrT="[Текст]"/>
      <dgm:spPr>
        <a:solidFill>
          <a:srgbClr val="FFC000"/>
        </a:solidFill>
      </dgm:spPr>
      <dgm:t>
        <a:bodyPr/>
        <a:lstStyle/>
        <a:p>
          <a:r>
            <a:rPr lang="en-US" dirty="0" smtClean="0"/>
            <a:t>Jus</a:t>
          </a:r>
          <a:endParaRPr lang="ru-RU" dirty="0"/>
        </a:p>
      </dgm:t>
    </dgm:pt>
    <dgm:pt modelId="{FE7983BA-C28D-468C-BCA0-9072A8F5B246}" type="parTrans" cxnId="{5D599227-9C4C-490B-83BA-39102BA9771E}">
      <dgm:prSet/>
      <dgm:spPr/>
      <dgm:t>
        <a:bodyPr/>
        <a:lstStyle/>
        <a:p>
          <a:endParaRPr lang="ru-RU"/>
        </a:p>
      </dgm:t>
    </dgm:pt>
    <dgm:pt modelId="{DD8FBCAA-A6DA-4284-8F33-533B07999759}" type="sibTrans" cxnId="{5D599227-9C4C-490B-83BA-39102BA9771E}">
      <dgm:prSet/>
      <dgm:spPr/>
      <dgm:t>
        <a:bodyPr/>
        <a:lstStyle/>
        <a:p>
          <a:endParaRPr lang="ru-RU" dirty="0"/>
        </a:p>
      </dgm:t>
    </dgm:pt>
    <dgm:pt modelId="{D26E0BC1-35A3-45D0-8EAF-D31F1FBC13EA}">
      <dgm:prSet phldrT="[Текст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Lex</a:t>
          </a:r>
          <a:endParaRPr lang="ru-RU" dirty="0"/>
        </a:p>
      </dgm:t>
    </dgm:pt>
    <dgm:pt modelId="{2A3C2A96-833C-497F-B76A-16F5A7913840}" type="parTrans" cxnId="{BE79CB68-8393-439F-8616-18C6609D6CFF}">
      <dgm:prSet/>
      <dgm:spPr/>
      <dgm:t>
        <a:bodyPr/>
        <a:lstStyle/>
        <a:p>
          <a:endParaRPr lang="ru-RU"/>
        </a:p>
      </dgm:t>
    </dgm:pt>
    <dgm:pt modelId="{398EBDED-9509-4074-B3A4-F32712736080}" type="sibTrans" cxnId="{BE79CB68-8393-439F-8616-18C6609D6CFF}">
      <dgm:prSet/>
      <dgm:spPr/>
      <dgm:t>
        <a:bodyPr/>
        <a:lstStyle/>
        <a:p>
          <a:endParaRPr lang="ru-RU" dirty="0"/>
        </a:p>
      </dgm:t>
    </dgm:pt>
    <dgm:pt modelId="{8977AFA4-95C3-4122-807D-5677951F0D18}" type="pres">
      <dgm:prSet presAssocID="{CAD3B162-B996-4EFA-A400-F4E95B25428F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AA9EC6-FCCC-4CAF-AEBB-1847430255CA}" type="pres">
      <dgm:prSet presAssocID="{E02819EA-E0FC-407D-B836-A18460C9EC76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F44BC2-7487-4AC0-957F-2975186098A7}" type="pres">
      <dgm:prSet presAssocID="{E02819EA-E0FC-407D-B836-A18460C9EC76}" presName="gear1srcNode" presStyleLbl="node1" presStyleIdx="0" presStyleCnt="3"/>
      <dgm:spPr/>
      <dgm:t>
        <a:bodyPr/>
        <a:lstStyle/>
        <a:p>
          <a:endParaRPr lang="ru-RU"/>
        </a:p>
      </dgm:t>
    </dgm:pt>
    <dgm:pt modelId="{0D2666D8-AEAA-4D7B-AA80-1506FAEA196A}" type="pres">
      <dgm:prSet presAssocID="{E02819EA-E0FC-407D-B836-A18460C9EC76}" presName="gear1dstNode" presStyleLbl="node1" presStyleIdx="0" presStyleCnt="3"/>
      <dgm:spPr/>
      <dgm:t>
        <a:bodyPr/>
        <a:lstStyle/>
        <a:p>
          <a:endParaRPr lang="ru-RU"/>
        </a:p>
      </dgm:t>
    </dgm:pt>
    <dgm:pt modelId="{87B9477A-3E96-4BA3-94A4-F5A6ACBDDC78}" type="pres">
      <dgm:prSet presAssocID="{7CB2F328-F214-4876-A67D-BA008ADCB62C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8B13B7-A520-42D9-83BA-03104ADBDAE2}" type="pres">
      <dgm:prSet presAssocID="{7CB2F328-F214-4876-A67D-BA008ADCB62C}" presName="gear2srcNode" presStyleLbl="node1" presStyleIdx="1" presStyleCnt="3"/>
      <dgm:spPr/>
      <dgm:t>
        <a:bodyPr/>
        <a:lstStyle/>
        <a:p>
          <a:endParaRPr lang="ru-RU"/>
        </a:p>
      </dgm:t>
    </dgm:pt>
    <dgm:pt modelId="{CFC1F6B6-845E-4932-A117-9292406A114E}" type="pres">
      <dgm:prSet presAssocID="{7CB2F328-F214-4876-A67D-BA008ADCB62C}" presName="gear2dstNode" presStyleLbl="node1" presStyleIdx="1" presStyleCnt="3"/>
      <dgm:spPr/>
      <dgm:t>
        <a:bodyPr/>
        <a:lstStyle/>
        <a:p>
          <a:endParaRPr lang="ru-RU"/>
        </a:p>
      </dgm:t>
    </dgm:pt>
    <dgm:pt modelId="{BB59F9B0-80E2-41F9-B25C-07EC05497838}" type="pres">
      <dgm:prSet presAssocID="{D26E0BC1-35A3-45D0-8EAF-D31F1FBC13EA}" presName="gear3" presStyleLbl="node1" presStyleIdx="2" presStyleCnt="3"/>
      <dgm:spPr/>
      <dgm:t>
        <a:bodyPr/>
        <a:lstStyle/>
        <a:p>
          <a:endParaRPr lang="ru-RU"/>
        </a:p>
      </dgm:t>
    </dgm:pt>
    <dgm:pt modelId="{A9515EB8-6C7C-4C0A-9DC6-82A4FB9646D1}" type="pres">
      <dgm:prSet presAssocID="{D26E0BC1-35A3-45D0-8EAF-D31F1FBC13EA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E5092-843B-497C-9503-FC75C27E5360}" type="pres">
      <dgm:prSet presAssocID="{D26E0BC1-35A3-45D0-8EAF-D31F1FBC13EA}" presName="gear3srcNode" presStyleLbl="node1" presStyleIdx="2" presStyleCnt="3"/>
      <dgm:spPr/>
      <dgm:t>
        <a:bodyPr/>
        <a:lstStyle/>
        <a:p>
          <a:endParaRPr lang="ru-RU"/>
        </a:p>
      </dgm:t>
    </dgm:pt>
    <dgm:pt modelId="{4D16E4B4-E906-43F2-8508-909076FD7E99}" type="pres">
      <dgm:prSet presAssocID="{D26E0BC1-35A3-45D0-8EAF-D31F1FBC13EA}" presName="gear3dstNode" presStyleLbl="node1" presStyleIdx="2" presStyleCnt="3"/>
      <dgm:spPr/>
      <dgm:t>
        <a:bodyPr/>
        <a:lstStyle/>
        <a:p>
          <a:endParaRPr lang="ru-RU"/>
        </a:p>
      </dgm:t>
    </dgm:pt>
    <dgm:pt modelId="{B7C411C1-CEE9-4A27-82ED-96FA9C5E6BC5}" type="pres">
      <dgm:prSet presAssocID="{F28C8833-F414-4A42-B8A6-1A2C502543E9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2E5ABD51-E594-41FD-840B-800038479874}" type="pres">
      <dgm:prSet presAssocID="{DD8FBCAA-A6DA-4284-8F33-533B07999759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4F8CE4C8-9A36-4D93-827B-DD28F22CD8F4}" type="pres">
      <dgm:prSet presAssocID="{398EBDED-9509-4074-B3A4-F32712736080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E7A6E8B7-3DAC-4104-A39C-9D9BC60C30DD}" type="presOf" srcId="{E02819EA-E0FC-407D-B836-A18460C9EC76}" destId="{E6F44BC2-7487-4AC0-957F-2975186098A7}" srcOrd="1" destOrd="0" presId="urn:microsoft.com/office/officeart/2005/8/layout/gear1"/>
    <dgm:cxn modelId="{1F21669C-5163-4791-9A70-2745E92CC304}" type="presOf" srcId="{7CB2F328-F214-4876-A67D-BA008ADCB62C}" destId="{CFC1F6B6-845E-4932-A117-9292406A114E}" srcOrd="2" destOrd="0" presId="urn:microsoft.com/office/officeart/2005/8/layout/gear1"/>
    <dgm:cxn modelId="{C87767F1-76D3-4D4D-B295-5EE8AD9A9A5F}" type="presOf" srcId="{E02819EA-E0FC-407D-B836-A18460C9EC76}" destId="{58AA9EC6-FCCC-4CAF-AEBB-1847430255CA}" srcOrd="0" destOrd="0" presId="urn:microsoft.com/office/officeart/2005/8/layout/gear1"/>
    <dgm:cxn modelId="{C654BBBA-80CA-4D4B-BC7C-C297BF056206}" type="presOf" srcId="{D26E0BC1-35A3-45D0-8EAF-D31F1FBC13EA}" destId="{4D16E4B4-E906-43F2-8508-909076FD7E99}" srcOrd="3" destOrd="0" presId="urn:microsoft.com/office/officeart/2005/8/layout/gear1"/>
    <dgm:cxn modelId="{BE79CB68-8393-439F-8616-18C6609D6CFF}" srcId="{CAD3B162-B996-4EFA-A400-F4E95B25428F}" destId="{D26E0BC1-35A3-45D0-8EAF-D31F1FBC13EA}" srcOrd="2" destOrd="0" parTransId="{2A3C2A96-833C-497F-B76A-16F5A7913840}" sibTransId="{398EBDED-9509-4074-B3A4-F32712736080}"/>
    <dgm:cxn modelId="{A57960B6-9057-459E-A80E-4231AE3F31E2}" type="presOf" srcId="{CAD3B162-B996-4EFA-A400-F4E95B25428F}" destId="{8977AFA4-95C3-4122-807D-5677951F0D18}" srcOrd="0" destOrd="0" presId="urn:microsoft.com/office/officeart/2005/8/layout/gear1"/>
    <dgm:cxn modelId="{1DA073F5-645E-4F6B-AF64-C0E80EB43F4F}" type="presOf" srcId="{7CB2F328-F214-4876-A67D-BA008ADCB62C}" destId="{87B9477A-3E96-4BA3-94A4-F5A6ACBDDC78}" srcOrd="0" destOrd="0" presId="urn:microsoft.com/office/officeart/2005/8/layout/gear1"/>
    <dgm:cxn modelId="{A5BE85DB-38DD-4E7D-A56C-7FA595F49C92}" srcId="{CAD3B162-B996-4EFA-A400-F4E95B25428F}" destId="{E02819EA-E0FC-407D-B836-A18460C9EC76}" srcOrd="0" destOrd="0" parTransId="{D3630DDD-D1DA-45E6-9CDE-EC7B230F19A6}" sibTransId="{F28C8833-F414-4A42-B8A6-1A2C502543E9}"/>
    <dgm:cxn modelId="{D502C89C-9457-419D-912F-BC6D2139AC7B}" type="presOf" srcId="{D26E0BC1-35A3-45D0-8EAF-D31F1FBC13EA}" destId="{BB59F9B0-80E2-41F9-B25C-07EC05497838}" srcOrd="0" destOrd="0" presId="urn:microsoft.com/office/officeart/2005/8/layout/gear1"/>
    <dgm:cxn modelId="{1F5919B3-FBAD-4839-A87F-AA867A20C803}" type="presOf" srcId="{F28C8833-F414-4A42-B8A6-1A2C502543E9}" destId="{B7C411C1-CEE9-4A27-82ED-96FA9C5E6BC5}" srcOrd="0" destOrd="0" presId="urn:microsoft.com/office/officeart/2005/8/layout/gear1"/>
    <dgm:cxn modelId="{C6D021D0-384C-43A8-A471-048EB7E24A3E}" type="presOf" srcId="{DD8FBCAA-A6DA-4284-8F33-533B07999759}" destId="{2E5ABD51-E594-41FD-840B-800038479874}" srcOrd="0" destOrd="0" presId="urn:microsoft.com/office/officeart/2005/8/layout/gear1"/>
    <dgm:cxn modelId="{A842EE5C-74C0-47F1-A084-FC542E41E983}" type="presOf" srcId="{D26E0BC1-35A3-45D0-8EAF-D31F1FBC13EA}" destId="{EEEE5092-843B-497C-9503-FC75C27E5360}" srcOrd="2" destOrd="0" presId="urn:microsoft.com/office/officeart/2005/8/layout/gear1"/>
    <dgm:cxn modelId="{877F4703-C99C-4334-BD6D-E90AF9433226}" type="presOf" srcId="{E02819EA-E0FC-407D-B836-A18460C9EC76}" destId="{0D2666D8-AEAA-4D7B-AA80-1506FAEA196A}" srcOrd="2" destOrd="0" presId="urn:microsoft.com/office/officeart/2005/8/layout/gear1"/>
    <dgm:cxn modelId="{270C2DB6-F505-4D1A-8C01-66C439E04867}" type="presOf" srcId="{D26E0BC1-35A3-45D0-8EAF-D31F1FBC13EA}" destId="{A9515EB8-6C7C-4C0A-9DC6-82A4FB9646D1}" srcOrd="1" destOrd="0" presId="urn:microsoft.com/office/officeart/2005/8/layout/gear1"/>
    <dgm:cxn modelId="{AC9FBA6C-6C67-409C-8A14-5A893BF2851D}" type="presOf" srcId="{398EBDED-9509-4074-B3A4-F32712736080}" destId="{4F8CE4C8-9A36-4D93-827B-DD28F22CD8F4}" srcOrd="0" destOrd="0" presId="urn:microsoft.com/office/officeart/2005/8/layout/gear1"/>
    <dgm:cxn modelId="{5D599227-9C4C-490B-83BA-39102BA9771E}" srcId="{CAD3B162-B996-4EFA-A400-F4E95B25428F}" destId="{7CB2F328-F214-4876-A67D-BA008ADCB62C}" srcOrd="1" destOrd="0" parTransId="{FE7983BA-C28D-468C-BCA0-9072A8F5B246}" sibTransId="{DD8FBCAA-A6DA-4284-8F33-533B07999759}"/>
    <dgm:cxn modelId="{5234D00F-6842-4278-86B2-299554AC61CC}" type="presOf" srcId="{7CB2F328-F214-4876-A67D-BA008ADCB62C}" destId="{CB8B13B7-A520-42D9-83BA-03104ADBDAE2}" srcOrd="1" destOrd="0" presId="urn:microsoft.com/office/officeart/2005/8/layout/gear1"/>
    <dgm:cxn modelId="{9839773E-AA4B-460C-A9F1-05EAA798023D}" type="presParOf" srcId="{8977AFA4-95C3-4122-807D-5677951F0D18}" destId="{58AA9EC6-FCCC-4CAF-AEBB-1847430255CA}" srcOrd="0" destOrd="0" presId="urn:microsoft.com/office/officeart/2005/8/layout/gear1"/>
    <dgm:cxn modelId="{36865035-3625-40E7-A18A-CD77AE0B8E5D}" type="presParOf" srcId="{8977AFA4-95C3-4122-807D-5677951F0D18}" destId="{E6F44BC2-7487-4AC0-957F-2975186098A7}" srcOrd="1" destOrd="0" presId="urn:microsoft.com/office/officeart/2005/8/layout/gear1"/>
    <dgm:cxn modelId="{48EF3333-ABA7-467B-8EA1-A9D155644072}" type="presParOf" srcId="{8977AFA4-95C3-4122-807D-5677951F0D18}" destId="{0D2666D8-AEAA-4D7B-AA80-1506FAEA196A}" srcOrd="2" destOrd="0" presId="urn:microsoft.com/office/officeart/2005/8/layout/gear1"/>
    <dgm:cxn modelId="{9BC9F1E5-F428-4C14-811C-BDE079BDBDDB}" type="presParOf" srcId="{8977AFA4-95C3-4122-807D-5677951F0D18}" destId="{87B9477A-3E96-4BA3-94A4-F5A6ACBDDC78}" srcOrd="3" destOrd="0" presId="urn:microsoft.com/office/officeart/2005/8/layout/gear1"/>
    <dgm:cxn modelId="{9A106C8C-FA40-49C3-A9F4-C6F387B657B8}" type="presParOf" srcId="{8977AFA4-95C3-4122-807D-5677951F0D18}" destId="{CB8B13B7-A520-42D9-83BA-03104ADBDAE2}" srcOrd="4" destOrd="0" presId="urn:microsoft.com/office/officeart/2005/8/layout/gear1"/>
    <dgm:cxn modelId="{70423FFA-54D8-4586-B530-ECC2A9ECBD3E}" type="presParOf" srcId="{8977AFA4-95C3-4122-807D-5677951F0D18}" destId="{CFC1F6B6-845E-4932-A117-9292406A114E}" srcOrd="5" destOrd="0" presId="urn:microsoft.com/office/officeart/2005/8/layout/gear1"/>
    <dgm:cxn modelId="{52AD3B1D-1875-46AA-A0A9-0A369D5793B8}" type="presParOf" srcId="{8977AFA4-95C3-4122-807D-5677951F0D18}" destId="{BB59F9B0-80E2-41F9-B25C-07EC05497838}" srcOrd="6" destOrd="0" presId="urn:microsoft.com/office/officeart/2005/8/layout/gear1"/>
    <dgm:cxn modelId="{594347D5-3632-4EB1-B461-87B9FC7032E1}" type="presParOf" srcId="{8977AFA4-95C3-4122-807D-5677951F0D18}" destId="{A9515EB8-6C7C-4C0A-9DC6-82A4FB9646D1}" srcOrd="7" destOrd="0" presId="urn:microsoft.com/office/officeart/2005/8/layout/gear1"/>
    <dgm:cxn modelId="{853D70C5-3467-4190-9AA6-B8CE64404A9C}" type="presParOf" srcId="{8977AFA4-95C3-4122-807D-5677951F0D18}" destId="{EEEE5092-843B-497C-9503-FC75C27E5360}" srcOrd="8" destOrd="0" presId="urn:microsoft.com/office/officeart/2005/8/layout/gear1"/>
    <dgm:cxn modelId="{50CBBCC1-154F-4A4E-BD0A-7268AD5E606A}" type="presParOf" srcId="{8977AFA4-95C3-4122-807D-5677951F0D18}" destId="{4D16E4B4-E906-43F2-8508-909076FD7E99}" srcOrd="9" destOrd="0" presId="urn:microsoft.com/office/officeart/2005/8/layout/gear1"/>
    <dgm:cxn modelId="{BCE9626D-501E-41A3-AAF1-6CBE9033C9E7}" type="presParOf" srcId="{8977AFA4-95C3-4122-807D-5677951F0D18}" destId="{B7C411C1-CEE9-4A27-82ED-96FA9C5E6BC5}" srcOrd="10" destOrd="0" presId="urn:microsoft.com/office/officeart/2005/8/layout/gear1"/>
    <dgm:cxn modelId="{E4824F31-C86A-4816-A6FA-966076FBC005}" type="presParOf" srcId="{8977AFA4-95C3-4122-807D-5677951F0D18}" destId="{2E5ABD51-E594-41FD-840B-800038479874}" srcOrd="11" destOrd="0" presId="urn:microsoft.com/office/officeart/2005/8/layout/gear1"/>
    <dgm:cxn modelId="{E3710170-BB8D-40EE-AB54-08C5A2315AE3}" type="presParOf" srcId="{8977AFA4-95C3-4122-807D-5677951F0D18}" destId="{4F8CE4C8-9A36-4D93-827B-DD28F22CD8F4}" srcOrd="12" destOrd="0" presId="urn:microsoft.com/office/officeart/2005/8/layout/gear1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6A2D563-F4B4-44A4-8261-4BE9022A24A3}" type="doc">
      <dgm:prSet loTypeId="urn:microsoft.com/office/officeart/2005/8/layout/target3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A2A955C-71C4-415B-BC1F-86EF87510E15}">
      <dgm:prSet phldrT="[Текст]"/>
      <dgm:spPr>
        <a:solidFill>
          <a:srgbClr val="660066"/>
        </a:solidFill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en-US" dirty="0" smtClean="0"/>
            <a:t>Religio</a:t>
          </a:r>
          <a:endParaRPr lang="ru-RU" dirty="0"/>
        </a:p>
      </dgm:t>
    </dgm:pt>
    <dgm:pt modelId="{47C794AC-38CF-4478-9FD3-62D0AE7D5F74}" type="parTrans" cxnId="{C39DBB34-467D-4153-83C1-35FC475ECE37}">
      <dgm:prSet/>
      <dgm:spPr/>
      <dgm:t>
        <a:bodyPr/>
        <a:lstStyle/>
        <a:p>
          <a:endParaRPr lang="ru-RU"/>
        </a:p>
      </dgm:t>
    </dgm:pt>
    <dgm:pt modelId="{C04C31E9-9A70-4FE2-9C42-C486FBA8086D}" type="sibTrans" cxnId="{C39DBB34-467D-4153-83C1-35FC475ECE37}">
      <dgm:prSet/>
      <dgm:spPr/>
      <dgm:t>
        <a:bodyPr/>
        <a:lstStyle/>
        <a:p>
          <a:endParaRPr lang="ru-RU"/>
        </a:p>
      </dgm:t>
    </dgm:pt>
    <dgm:pt modelId="{C8540606-8F69-4555-BB88-FF4AA17FCEB6}">
      <dgm:prSet phldrT="[Текст]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uk-UA" dirty="0" smtClean="0"/>
            <a:t>В  Римі</a:t>
          </a:r>
          <a:endParaRPr lang="ru-RU" dirty="0"/>
        </a:p>
      </dgm:t>
    </dgm:pt>
    <dgm:pt modelId="{0D388F20-B232-4415-B280-266AC702844A}" type="parTrans" cxnId="{5DD68B2A-BA8A-4201-93B0-F7930C55AF5B}">
      <dgm:prSet/>
      <dgm:spPr/>
      <dgm:t>
        <a:bodyPr/>
        <a:lstStyle/>
        <a:p>
          <a:endParaRPr lang="ru-RU"/>
        </a:p>
      </dgm:t>
    </dgm:pt>
    <dgm:pt modelId="{28EADFF4-70EC-4073-87EC-FEA63FC73DF1}" type="sibTrans" cxnId="{5DD68B2A-BA8A-4201-93B0-F7930C55AF5B}">
      <dgm:prSet/>
      <dgm:spPr/>
      <dgm:t>
        <a:bodyPr/>
        <a:lstStyle/>
        <a:p>
          <a:endParaRPr lang="ru-RU"/>
        </a:p>
      </dgm:t>
    </dgm:pt>
    <dgm:pt modelId="{A460F7C0-6B02-46DC-93ED-D45B8A1E2876}">
      <dgm:prSet phldrT="[Текст]"/>
      <dgm:spPr>
        <a:solidFill>
          <a:schemeClr val="tx2">
            <a:lumMod val="50000"/>
          </a:schemeClr>
        </a:solidFill>
      </dgm:spPr>
      <dgm:t>
        <a:bodyPr/>
        <a:lstStyle/>
        <a:p>
          <a:endParaRPr lang="ru-RU" dirty="0"/>
        </a:p>
      </dgm:t>
    </dgm:pt>
    <dgm:pt modelId="{94CD8E0D-F8F8-4882-9092-5A715354041A}" type="parTrans" cxnId="{535EF2EA-4C8C-44FA-BDE7-9D89ADC1339A}">
      <dgm:prSet/>
      <dgm:spPr/>
      <dgm:t>
        <a:bodyPr/>
        <a:lstStyle/>
        <a:p>
          <a:endParaRPr lang="ru-RU"/>
        </a:p>
      </dgm:t>
    </dgm:pt>
    <dgm:pt modelId="{AF525C4C-E298-4F4F-89EE-3948EE52B91F}" type="sibTrans" cxnId="{535EF2EA-4C8C-44FA-BDE7-9D89ADC1339A}">
      <dgm:prSet/>
      <dgm:spPr/>
      <dgm:t>
        <a:bodyPr/>
        <a:lstStyle/>
        <a:p>
          <a:endParaRPr lang="ru-RU"/>
        </a:p>
      </dgm:t>
    </dgm:pt>
    <dgm:pt modelId="{3169230C-9239-4B47-BFF6-3089E63554C8}">
      <dgm:prSet phldrT="[Текст]"/>
      <dgm:spPr>
        <a:solidFill>
          <a:srgbClr val="0070C0"/>
        </a:solidFill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en-US" dirty="0" smtClean="0"/>
            <a:t>Superstitio</a:t>
          </a:r>
          <a:endParaRPr lang="ru-RU" dirty="0"/>
        </a:p>
      </dgm:t>
    </dgm:pt>
    <dgm:pt modelId="{84072CC1-6C29-4BDC-9B04-233D8FBE2A2D}" type="parTrans" cxnId="{843D55D4-4C1A-4D5D-BAA1-386A5D91ECC1}">
      <dgm:prSet/>
      <dgm:spPr/>
      <dgm:t>
        <a:bodyPr/>
        <a:lstStyle/>
        <a:p>
          <a:endParaRPr lang="ru-RU"/>
        </a:p>
      </dgm:t>
    </dgm:pt>
    <dgm:pt modelId="{DEF7515A-4AB9-44F8-B426-24379F3B91A0}" type="sibTrans" cxnId="{843D55D4-4C1A-4D5D-BAA1-386A5D91ECC1}">
      <dgm:prSet/>
      <dgm:spPr/>
      <dgm:t>
        <a:bodyPr/>
        <a:lstStyle/>
        <a:p>
          <a:endParaRPr lang="ru-RU"/>
        </a:p>
      </dgm:t>
    </dgm:pt>
    <dgm:pt modelId="{A19359AA-D5DC-4B7F-8ACF-FF72504D9008}">
      <dgm:prSet phldrT="[Текст]"/>
      <dgm:spPr/>
      <dgm:t>
        <a:bodyPr/>
        <a:lstStyle/>
        <a:p>
          <a:r>
            <a:rPr lang="uk-UA" dirty="0" smtClean="0"/>
            <a:t>В Ойкумені</a:t>
          </a:r>
          <a:endParaRPr lang="ru-RU" dirty="0"/>
        </a:p>
      </dgm:t>
    </dgm:pt>
    <dgm:pt modelId="{F72EED3F-7347-4BEE-B177-942E4E9701B9}" type="parTrans" cxnId="{235DF56C-5836-4A15-A388-A42E88A09C47}">
      <dgm:prSet/>
      <dgm:spPr/>
      <dgm:t>
        <a:bodyPr/>
        <a:lstStyle/>
        <a:p>
          <a:endParaRPr lang="ru-RU"/>
        </a:p>
      </dgm:t>
    </dgm:pt>
    <dgm:pt modelId="{89A3F0A6-8D9B-447B-B44C-8B10C7E80B52}" type="sibTrans" cxnId="{235DF56C-5836-4A15-A388-A42E88A09C47}">
      <dgm:prSet/>
      <dgm:spPr/>
      <dgm:t>
        <a:bodyPr/>
        <a:lstStyle/>
        <a:p>
          <a:endParaRPr lang="ru-RU"/>
        </a:p>
      </dgm:t>
    </dgm:pt>
    <dgm:pt modelId="{580319A6-707C-4205-BBE3-B671E9A46C1B}">
      <dgm:prSet phldrT="[Текст]"/>
      <dgm:spPr/>
      <dgm:t>
        <a:bodyPr/>
        <a:lstStyle/>
        <a:p>
          <a:endParaRPr lang="ru-RU" dirty="0"/>
        </a:p>
      </dgm:t>
    </dgm:pt>
    <dgm:pt modelId="{5119B7E8-E997-45A8-9710-6BE1F9061A57}" type="parTrans" cxnId="{CD39B73B-8242-4507-BC18-22C3D639F097}">
      <dgm:prSet/>
      <dgm:spPr/>
      <dgm:t>
        <a:bodyPr/>
        <a:lstStyle/>
        <a:p>
          <a:endParaRPr lang="ru-RU"/>
        </a:p>
      </dgm:t>
    </dgm:pt>
    <dgm:pt modelId="{38995244-48A0-4443-8584-CB9393C38B35}" type="sibTrans" cxnId="{CD39B73B-8242-4507-BC18-22C3D639F097}">
      <dgm:prSet/>
      <dgm:spPr/>
      <dgm:t>
        <a:bodyPr/>
        <a:lstStyle/>
        <a:p>
          <a:endParaRPr lang="ru-RU"/>
        </a:p>
      </dgm:t>
    </dgm:pt>
    <dgm:pt modelId="{47F94A1B-A727-4F20-81F2-876AC2A60A5C}">
      <dgm:prSet phldrT="[Текст]"/>
      <dgm:spPr>
        <a:solidFill>
          <a:srgbClr val="00FF00">
            <a:alpha val="90000"/>
          </a:srgbClr>
        </a:solidFill>
      </dgm:spPr>
      <dgm:t>
        <a:bodyPr/>
        <a:lstStyle/>
        <a:p>
          <a:r>
            <a:rPr lang="en-US" dirty="0" smtClean="0"/>
            <a:t>Formido</a:t>
          </a:r>
          <a:endParaRPr lang="ru-RU" dirty="0"/>
        </a:p>
      </dgm:t>
    </dgm:pt>
    <dgm:pt modelId="{913F6949-AFB0-4BF9-B81D-008EE030186B}" type="parTrans" cxnId="{3D498C84-2A61-4065-A4C5-1088E3517D33}">
      <dgm:prSet/>
      <dgm:spPr/>
      <dgm:t>
        <a:bodyPr/>
        <a:lstStyle/>
        <a:p>
          <a:endParaRPr lang="ru-RU"/>
        </a:p>
      </dgm:t>
    </dgm:pt>
    <dgm:pt modelId="{1BB541FC-581D-4CFB-8E7D-5CA4C6B3058A}" type="sibTrans" cxnId="{3D498C84-2A61-4065-A4C5-1088E3517D33}">
      <dgm:prSet/>
      <dgm:spPr/>
      <dgm:t>
        <a:bodyPr/>
        <a:lstStyle/>
        <a:p>
          <a:endParaRPr lang="ru-RU"/>
        </a:p>
      </dgm:t>
    </dgm:pt>
    <dgm:pt modelId="{0F79C568-ADD9-42B5-AD04-AF0E4957F9EF}">
      <dgm:prSet phldrT="[Текст]"/>
      <dgm:spPr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uk-UA" dirty="0" smtClean="0"/>
            <a:t>У варварів</a:t>
          </a:r>
          <a:endParaRPr lang="ru-RU" dirty="0"/>
        </a:p>
      </dgm:t>
    </dgm:pt>
    <dgm:pt modelId="{FA92B4A4-6159-4E3A-A76C-5A07BDD6DD1C}" type="parTrans" cxnId="{73BDC410-3E88-484B-9FAF-263EC809F863}">
      <dgm:prSet/>
      <dgm:spPr/>
      <dgm:t>
        <a:bodyPr/>
        <a:lstStyle/>
        <a:p>
          <a:endParaRPr lang="ru-RU"/>
        </a:p>
      </dgm:t>
    </dgm:pt>
    <dgm:pt modelId="{C2540A1F-E32D-4A1A-BAD3-461FEC0F0940}" type="sibTrans" cxnId="{73BDC410-3E88-484B-9FAF-263EC809F863}">
      <dgm:prSet/>
      <dgm:spPr/>
      <dgm:t>
        <a:bodyPr/>
        <a:lstStyle/>
        <a:p>
          <a:endParaRPr lang="ru-RU"/>
        </a:p>
      </dgm:t>
    </dgm:pt>
    <dgm:pt modelId="{561557AA-8E54-4D95-93A7-C04092A0507D}">
      <dgm:prSet phldrT="[Текст]"/>
      <dgm:spPr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endParaRPr lang="ru-RU" dirty="0"/>
        </a:p>
      </dgm:t>
    </dgm:pt>
    <dgm:pt modelId="{83182CC1-A1EF-4429-8348-1CD8A53FEF87}" type="sibTrans" cxnId="{0DDF87BD-7F8D-4E94-874D-43AD9580A051}">
      <dgm:prSet/>
      <dgm:spPr/>
      <dgm:t>
        <a:bodyPr/>
        <a:lstStyle/>
        <a:p>
          <a:endParaRPr lang="ru-RU"/>
        </a:p>
      </dgm:t>
    </dgm:pt>
    <dgm:pt modelId="{E07EFE42-909B-428F-8A3D-37BC7DA6C398}" type="parTrans" cxnId="{0DDF87BD-7F8D-4E94-874D-43AD9580A051}">
      <dgm:prSet/>
      <dgm:spPr/>
      <dgm:t>
        <a:bodyPr/>
        <a:lstStyle/>
        <a:p>
          <a:endParaRPr lang="ru-RU"/>
        </a:p>
      </dgm:t>
    </dgm:pt>
    <dgm:pt modelId="{B80F4C43-928D-4CAF-9606-B3C776A2E4F0}">
      <dgm:prSet phldrT="[Текст]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uk-UA" dirty="0" smtClean="0"/>
            <a:t>Центр світу</a:t>
          </a:r>
          <a:endParaRPr lang="ru-RU" dirty="0"/>
        </a:p>
      </dgm:t>
    </dgm:pt>
    <dgm:pt modelId="{94E569EB-0AC1-4BC7-9F7C-F2DA998E896E}" type="parTrans" cxnId="{FDD01780-8931-4B7D-AEBE-E713CB0C8202}">
      <dgm:prSet/>
      <dgm:spPr/>
    </dgm:pt>
    <dgm:pt modelId="{5D66259C-42C6-4DD5-ADCB-98207241AB21}" type="sibTrans" cxnId="{FDD01780-8931-4B7D-AEBE-E713CB0C8202}">
      <dgm:prSet/>
      <dgm:spPr/>
    </dgm:pt>
    <dgm:pt modelId="{54E6B9FF-130F-4106-BDEF-DABB981125BA}">
      <dgm:prSet phldrT="[Текст]"/>
      <dgm:spPr/>
      <dgm:t>
        <a:bodyPr/>
        <a:lstStyle/>
        <a:p>
          <a:r>
            <a:rPr lang="uk-UA" dirty="0" smtClean="0"/>
            <a:t>Цивілізований світ</a:t>
          </a:r>
          <a:endParaRPr lang="ru-RU" dirty="0"/>
        </a:p>
      </dgm:t>
    </dgm:pt>
    <dgm:pt modelId="{4844FA97-1EB1-4ACC-A654-756125153456}" type="parTrans" cxnId="{43C33DB6-4947-4B98-B565-2AD1857E7A2D}">
      <dgm:prSet/>
      <dgm:spPr/>
    </dgm:pt>
    <dgm:pt modelId="{EC1F47FB-F728-4A28-8B61-84489AE164EF}" type="sibTrans" cxnId="{43C33DB6-4947-4B98-B565-2AD1857E7A2D}">
      <dgm:prSet/>
      <dgm:spPr/>
    </dgm:pt>
    <dgm:pt modelId="{E4C1EE94-0C79-4303-8D9C-377C1B71DC7F}">
      <dgm:prSet phldrT="[Текст]"/>
      <dgm:spPr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uk-UA" dirty="0" smtClean="0"/>
            <a:t>Поза межами цивілізації</a:t>
          </a:r>
          <a:endParaRPr lang="ru-RU" dirty="0"/>
        </a:p>
      </dgm:t>
    </dgm:pt>
    <dgm:pt modelId="{54735A75-2746-4972-9DB4-C77A43214023}" type="parTrans" cxnId="{B8863CC0-4F49-4C63-9E0F-3995B1A4B5E9}">
      <dgm:prSet/>
      <dgm:spPr/>
    </dgm:pt>
    <dgm:pt modelId="{097B2407-B4ED-48F0-AC70-47D123D436CB}" type="sibTrans" cxnId="{B8863CC0-4F49-4C63-9E0F-3995B1A4B5E9}">
      <dgm:prSet/>
      <dgm:spPr/>
    </dgm:pt>
    <dgm:pt modelId="{989DA5AC-384A-409C-AC0D-1A6CFA6FC513}" type="pres">
      <dgm:prSet presAssocID="{B6A2D563-F4B4-44A4-8261-4BE9022A24A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8D5CAE-91E0-461F-816D-5DBCB8E84B31}" type="pres">
      <dgm:prSet presAssocID="{3A2A955C-71C4-415B-BC1F-86EF87510E15}" presName="circle1" presStyleLbl="node1" presStyleIdx="0" presStyleCnt="3"/>
      <dgm:spPr>
        <a:solidFill>
          <a:srgbClr val="7030A0"/>
        </a:solidFill>
        <a:ln>
          <a:solidFill>
            <a:schemeClr val="tx1">
              <a:lumMod val="95000"/>
            </a:schemeClr>
          </a:solidFill>
        </a:ln>
      </dgm:spPr>
    </dgm:pt>
    <dgm:pt modelId="{A5EC8DA8-1546-43AD-93CE-3CA3EB439266}" type="pres">
      <dgm:prSet presAssocID="{3A2A955C-71C4-415B-BC1F-86EF87510E15}" presName="space" presStyleCnt="0"/>
      <dgm:spPr/>
    </dgm:pt>
    <dgm:pt modelId="{0FEAA395-EC38-4DC7-B564-3BB8E945C2A9}" type="pres">
      <dgm:prSet presAssocID="{3A2A955C-71C4-415B-BC1F-86EF87510E15}" presName="rect1" presStyleLbl="alignAcc1" presStyleIdx="0" presStyleCnt="3" custLinFactNeighborX="-481" custLinFactNeighborY="-521"/>
      <dgm:spPr/>
      <dgm:t>
        <a:bodyPr/>
        <a:lstStyle/>
        <a:p>
          <a:endParaRPr lang="ru-RU"/>
        </a:p>
      </dgm:t>
    </dgm:pt>
    <dgm:pt modelId="{07F594C3-3925-4345-99FF-F43D2B816FF4}" type="pres">
      <dgm:prSet presAssocID="{3169230C-9239-4B47-BFF6-3089E63554C8}" presName="vertSpace2" presStyleLbl="node1" presStyleIdx="0" presStyleCnt="3"/>
      <dgm:spPr/>
    </dgm:pt>
    <dgm:pt modelId="{28EA51E9-9521-45B1-AC16-865922A6CE0A}" type="pres">
      <dgm:prSet presAssocID="{3169230C-9239-4B47-BFF6-3089E63554C8}" presName="circle2" presStyleLbl="node1" presStyleIdx="1" presStyleCnt="3"/>
      <dgm:spPr>
        <a:solidFill>
          <a:srgbClr val="002060"/>
        </a:solidFill>
        <a:ln>
          <a:solidFill>
            <a:schemeClr val="tx1">
              <a:lumMod val="50000"/>
            </a:schemeClr>
          </a:solidFill>
        </a:ln>
      </dgm:spPr>
    </dgm:pt>
    <dgm:pt modelId="{BAB58EF3-14A1-4C4F-839C-13FB784E2395}" type="pres">
      <dgm:prSet presAssocID="{3169230C-9239-4B47-BFF6-3089E63554C8}" presName="rect2" presStyleLbl="alignAcc1" presStyleIdx="1" presStyleCnt="3"/>
      <dgm:spPr/>
      <dgm:t>
        <a:bodyPr/>
        <a:lstStyle/>
        <a:p>
          <a:endParaRPr lang="ru-RU"/>
        </a:p>
      </dgm:t>
    </dgm:pt>
    <dgm:pt modelId="{E8A2315D-ED25-40B5-B93C-5E4387858884}" type="pres">
      <dgm:prSet presAssocID="{47F94A1B-A727-4F20-81F2-876AC2A60A5C}" presName="vertSpace3" presStyleLbl="node1" presStyleIdx="1" presStyleCnt="3"/>
      <dgm:spPr/>
    </dgm:pt>
    <dgm:pt modelId="{1F07EDDB-1BF8-4268-A1D0-7E3BCB5D6CED}" type="pres">
      <dgm:prSet presAssocID="{47F94A1B-A727-4F20-81F2-876AC2A60A5C}" presName="circle3" presStyleLbl="node1" presStyleIdx="2" presStyleCnt="3"/>
      <dgm:spPr>
        <a:solidFill>
          <a:srgbClr val="00B050"/>
        </a:solidFill>
        <a:ln>
          <a:solidFill>
            <a:schemeClr val="bg1"/>
          </a:solidFill>
        </a:ln>
      </dgm:spPr>
    </dgm:pt>
    <dgm:pt modelId="{9C7CF401-BF8B-4005-86C6-F82102A0BB69}" type="pres">
      <dgm:prSet presAssocID="{47F94A1B-A727-4F20-81F2-876AC2A60A5C}" presName="rect3" presStyleLbl="alignAcc1" presStyleIdx="2" presStyleCnt="3" custLinFactNeighborX="-481" custLinFactNeighborY="1389"/>
      <dgm:spPr/>
      <dgm:t>
        <a:bodyPr/>
        <a:lstStyle/>
        <a:p>
          <a:endParaRPr lang="ru-RU"/>
        </a:p>
      </dgm:t>
    </dgm:pt>
    <dgm:pt modelId="{6203E153-8A86-4BC8-BFA7-1C8AC19ACEAC}" type="pres">
      <dgm:prSet presAssocID="{3A2A955C-71C4-415B-BC1F-86EF87510E15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DFDD51-1BEF-45F7-A9F6-AC0CF57FFA95}" type="pres">
      <dgm:prSet presAssocID="{3A2A955C-71C4-415B-BC1F-86EF87510E15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44B682-2E25-4415-872F-B0648D9B7ED3}" type="pres">
      <dgm:prSet presAssocID="{3169230C-9239-4B47-BFF6-3089E63554C8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0E0915-2227-4E23-87B4-6854A223E7D5}" type="pres">
      <dgm:prSet presAssocID="{3169230C-9239-4B47-BFF6-3089E63554C8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7C1B91-22FD-40AC-A047-F00BE8E8E7D5}" type="pres">
      <dgm:prSet presAssocID="{47F94A1B-A727-4F20-81F2-876AC2A60A5C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FE2527-2B9D-47F6-9B04-9344E2EDBC7C}" type="pres">
      <dgm:prSet presAssocID="{47F94A1B-A727-4F20-81F2-876AC2A60A5C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6C38C9-0B90-4DB2-B0CE-7E92158C2492}" type="presOf" srcId="{A460F7C0-6B02-46DC-93ED-D45B8A1E2876}" destId="{64DFDD51-1BEF-45F7-A9F6-AC0CF57FFA95}" srcOrd="0" destOrd="2" presId="urn:microsoft.com/office/officeart/2005/8/layout/target3"/>
    <dgm:cxn modelId="{73BDC410-3E88-484B-9FAF-263EC809F863}" srcId="{47F94A1B-A727-4F20-81F2-876AC2A60A5C}" destId="{0F79C568-ADD9-42B5-AD04-AF0E4957F9EF}" srcOrd="0" destOrd="0" parTransId="{FA92B4A4-6159-4E3A-A76C-5A07BDD6DD1C}" sibTransId="{C2540A1F-E32D-4A1A-BAD3-461FEC0F0940}"/>
    <dgm:cxn modelId="{DC9868D2-AED6-442F-8495-39093A8CE272}" type="presOf" srcId="{3A2A955C-71C4-415B-BC1F-86EF87510E15}" destId="{6203E153-8A86-4BC8-BFA7-1C8AC19ACEAC}" srcOrd="1" destOrd="0" presId="urn:microsoft.com/office/officeart/2005/8/layout/target3"/>
    <dgm:cxn modelId="{43C33DB6-4947-4B98-B565-2AD1857E7A2D}" srcId="{3169230C-9239-4B47-BFF6-3089E63554C8}" destId="{54E6B9FF-130F-4106-BDEF-DABB981125BA}" srcOrd="1" destOrd="0" parTransId="{4844FA97-1EB1-4ACC-A654-756125153456}" sibTransId="{EC1F47FB-F728-4A28-8B61-84489AE164EF}"/>
    <dgm:cxn modelId="{CB092361-A013-4B2F-996C-F2376879CC0F}" type="presOf" srcId="{C8540606-8F69-4555-BB88-FF4AA17FCEB6}" destId="{64DFDD51-1BEF-45F7-A9F6-AC0CF57FFA95}" srcOrd="0" destOrd="0" presId="urn:microsoft.com/office/officeart/2005/8/layout/target3"/>
    <dgm:cxn modelId="{CD39B73B-8242-4507-BC18-22C3D639F097}" srcId="{3169230C-9239-4B47-BFF6-3089E63554C8}" destId="{580319A6-707C-4205-BBE3-B671E9A46C1B}" srcOrd="2" destOrd="0" parTransId="{5119B7E8-E997-45A8-9710-6BE1F9061A57}" sibTransId="{38995244-48A0-4443-8584-CB9393C38B35}"/>
    <dgm:cxn modelId="{5DD68B2A-BA8A-4201-93B0-F7930C55AF5B}" srcId="{3A2A955C-71C4-415B-BC1F-86EF87510E15}" destId="{C8540606-8F69-4555-BB88-FF4AA17FCEB6}" srcOrd="0" destOrd="0" parTransId="{0D388F20-B232-4415-B280-266AC702844A}" sibTransId="{28EADFF4-70EC-4073-87EC-FEA63FC73DF1}"/>
    <dgm:cxn modelId="{843D55D4-4C1A-4D5D-BAA1-386A5D91ECC1}" srcId="{B6A2D563-F4B4-44A4-8261-4BE9022A24A3}" destId="{3169230C-9239-4B47-BFF6-3089E63554C8}" srcOrd="1" destOrd="0" parTransId="{84072CC1-6C29-4BDC-9B04-233D8FBE2A2D}" sibTransId="{DEF7515A-4AB9-44F8-B426-24379F3B91A0}"/>
    <dgm:cxn modelId="{CF834F1A-5D9F-4410-AE53-9E5B8C751852}" type="presOf" srcId="{47F94A1B-A727-4F20-81F2-876AC2A60A5C}" destId="{9C7CF401-BF8B-4005-86C6-F82102A0BB69}" srcOrd="0" destOrd="0" presId="urn:microsoft.com/office/officeart/2005/8/layout/target3"/>
    <dgm:cxn modelId="{3D498C84-2A61-4065-A4C5-1088E3517D33}" srcId="{B6A2D563-F4B4-44A4-8261-4BE9022A24A3}" destId="{47F94A1B-A727-4F20-81F2-876AC2A60A5C}" srcOrd="2" destOrd="0" parTransId="{913F6949-AFB0-4BF9-B81D-008EE030186B}" sibTransId="{1BB541FC-581D-4CFB-8E7D-5CA4C6B3058A}"/>
    <dgm:cxn modelId="{079D6D7B-7FF1-4D5A-9AD1-0172C451B0F0}" type="presOf" srcId="{54E6B9FF-130F-4106-BDEF-DABB981125BA}" destId="{110E0915-2227-4E23-87B4-6854A223E7D5}" srcOrd="0" destOrd="1" presId="urn:microsoft.com/office/officeart/2005/8/layout/target3"/>
    <dgm:cxn modelId="{2B2CA084-93C6-4FA6-AFE2-214E82A56291}" type="presOf" srcId="{B80F4C43-928D-4CAF-9606-B3C776A2E4F0}" destId="{64DFDD51-1BEF-45F7-A9F6-AC0CF57FFA95}" srcOrd="0" destOrd="1" presId="urn:microsoft.com/office/officeart/2005/8/layout/target3"/>
    <dgm:cxn modelId="{535EF2EA-4C8C-44FA-BDE7-9D89ADC1339A}" srcId="{3A2A955C-71C4-415B-BC1F-86EF87510E15}" destId="{A460F7C0-6B02-46DC-93ED-D45B8A1E2876}" srcOrd="2" destOrd="0" parTransId="{94CD8E0D-F8F8-4882-9092-5A715354041A}" sibTransId="{AF525C4C-E298-4F4F-89EE-3948EE52B91F}"/>
    <dgm:cxn modelId="{0DDF87BD-7F8D-4E94-874D-43AD9580A051}" srcId="{47F94A1B-A727-4F20-81F2-876AC2A60A5C}" destId="{561557AA-8E54-4D95-93A7-C04092A0507D}" srcOrd="2" destOrd="0" parTransId="{E07EFE42-909B-428F-8A3D-37BC7DA6C398}" sibTransId="{83182CC1-A1EF-4429-8348-1CD8A53FEF87}"/>
    <dgm:cxn modelId="{A6FD354A-1043-4138-B56A-09BD5EBF087A}" type="presOf" srcId="{3169230C-9239-4B47-BFF6-3089E63554C8}" destId="{6844B682-2E25-4415-872F-B0648D9B7ED3}" srcOrd="1" destOrd="0" presId="urn:microsoft.com/office/officeart/2005/8/layout/target3"/>
    <dgm:cxn modelId="{A081BE5B-030F-4803-B2BC-C4BA459035CB}" type="presOf" srcId="{E4C1EE94-0C79-4303-8D9C-377C1B71DC7F}" destId="{5CFE2527-2B9D-47F6-9B04-9344E2EDBC7C}" srcOrd="0" destOrd="1" presId="urn:microsoft.com/office/officeart/2005/8/layout/target3"/>
    <dgm:cxn modelId="{536AE6BE-6392-43C7-B1BE-29A37C61D081}" type="presOf" srcId="{3A2A955C-71C4-415B-BC1F-86EF87510E15}" destId="{0FEAA395-EC38-4DC7-B564-3BB8E945C2A9}" srcOrd="0" destOrd="0" presId="urn:microsoft.com/office/officeart/2005/8/layout/target3"/>
    <dgm:cxn modelId="{6655B324-7DD5-4B11-B031-9DBDC0629C1A}" type="presOf" srcId="{47F94A1B-A727-4F20-81F2-876AC2A60A5C}" destId="{2B7C1B91-22FD-40AC-A047-F00BE8E8E7D5}" srcOrd="1" destOrd="0" presId="urn:microsoft.com/office/officeart/2005/8/layout/target3"/>
    <dgm:cxn modelId="{34F5E33C-CDC5-4754-BB6F-3062A7542D76}" type="presOf" srcId="{580319A6-707C-4205-BBE3-B671E9A46C1B}" destId="{110E0915-2227-4E23-87B4-6854A223E7D5}" srcOrd="0" destOrd="2" presId="urn:microsoft.com/office/officeart/2005/8/layout/target3"/>
    <dgm:cxn modelId="{C4C353DC-F03C-415E-A8BD-8C301ECB8151}" type="presOf" srcId="{0F79C568-ADD9-42B5-AD04-AF0E4957F9EF}" destId="{5CFE2527-2B9D-47F6-9B04-9344E2EDBC7C}" srcOrd="0" destOrd="0" presId="urn:microsoft.com/office/officeart/2005/8/layout/target3"/>
    <dgm:cxn modelId="{5A01FBA1-3B0A-427E-BA43-ED2B7283F797}" type="presOf" srcId="{3169230C-9239-4B47-BFF6-3089E63554C8}" destId="{BAB58EF3-14A1-4C4F-839C-13FB784E2395}" srcOrd="0" destOrd="0" presId="urn:microsoft.com/office/officeart/2005/8/layout/target3"/>
    <dgm:cxn modelId="{4A91B460-86CF-41F7-B6A4-7351F5C9DD15}" type="presOf" srcId="{B6A2D563-F4B4-44A4-8261-4BE9022A24A3}" destId="{989DA5AC-384A-409C-AC0D-1A6CFA6FC513}" srcOrd="0" destOrd="0" presId="urn:microsoft.com/office/officeart/2005/8/layout/target3"/>
    <dgm:cxn modelId="{FDD01780-8931-4B7D-AEBE-E713CB0C8202}" srcId="{3A2A955C-71C4-415B-BC1F-86EF87510E15}" destId="{B80F4C43-928D-4CAF-9606-B3C776A2E4F0}" srcOrd="1" destOrd="0" parTransId="{94E569EB-0AC1-4BC7-9F7C-F2DA998E896E}" sibTransId="{5D66259C-42C6-4DD5-ADCB-98207241AB21}"/>
    <dgm:cxn modelId="{218AD58A-5FB9-4C5D-9CB1-C44E8C32433F}" type="presOf" srcId="{A19359AA-D5DC-4B7F-8ACF-FF72504D9008}" destId="{110E0915-2227-4E23-87B4-6854A223E7D5}" srcOrd="0" destOrd="0" presId="urn:microsoft.com/office/officeart/2005/8/layout/target3"/>
    <dgm:cxn modelId="{1797456F-0AEE-423E-9435-49E067277E9A}" type="presOf" srcId="{561557AA-8E54-4D95-93A7-C04092A0507D}" destId="{5CFE2527-2B9D-47F6-9B04-9344E2EDBC7C}" srcOrd="0" destOrd="2" presId="urn:microsoft.com/office/officeart/2005/8/layout/target3"/>
    <dgm:cxn modelId="{235DF56C-5836-4A15-A388-A42E88A09C47}" srcId="{3169230C-9239-4B47-BFF6-3089E63554C8}" destId="{A19359AA-D5DC-4B7F-8ACF-FF72504D9008}" srcOrd="0" destOrd="0" parTransId="{F72EED3F-7347-4BEE-B177-942E4E9701B9}" sibTransId="{89A3F0A6-8D9B-447B-B44C-8B10C7E80B52}"/>
    <dgm:cxn modelId="{C39DBB34-467D-4153-83C1-35FC475ECE37}" srcId="{B6A2D563-F4B4-44A4-8261-4BE9022A24A3}" destId="{3A2A955C-71C4-415B-BC1F-86EF87510E15}" srcOrd="0" destOrd="0" parTransId="{47C794AC-38CF-4478-9FD3-62D0AE7D5F74}" sibTransId="{C04C31E9-9A70-4FE2-9C42-C486FBA8086D}"/>
    <dgm:cxn modelId="{B8863CC0-4F49-4C63-9E0F-3995B1A4B5E9}" srcId="{47F94A1B-A727-4F20-81F2-876AC2A60A5C}" destId="{E4C1EE94-0C79-4303-8D9C-377C1B71DC7F}" srcOrd="1" destOrd="0" parTransId="{54735A75-2746-4972-9DB4-C77A43214023}" sibTransId="{097B2407-B4ED-48F0-AC70-47D123D436CB}"/>
    <dgm:cxn modelId="{F41D7DE0-141D-4F9E-B816-91A66228DF90}" type="presParOf" srcId="{989DA5AC-384A-409C-AC0D-1A6CFA6FC513}" destId="{4C8D5CAE-91E0-461F-816D-5DBCB8E84B31}" srcOrd="0" destOrd="0" presId="urn:microsoft.com/office/officeart/2005/8/layout/target3"/>
    <dgm:cxn modelId="{ABE70C9F-8ED4-47E3-B6BB-2BE581047527}" type="presParOf" srcId="{989DA5AC-384A-409C-AC0D-1A6CFA6FC513}" destId="{A5EC8DA8-1546-43AD-93CE-3CA3EB439266}" srcOrd="1" destOrd="0" presId="urn:microsoft.com/office/officeart/2005/8/layout/target3"/>
    <dgm:cxn modelId="{D507F264-0525-434F-BDF2-7CA0E4D2CA72}" type="presParOf" srcId="{989DA5AC-384A-409C-AC0D-1A6CFA6FC513}" destId="{0FEAA395-EC38-4DC7-B564-3BB8E945C2A9}" srcOrd="2" destOrd="0" presId="urn:microsoft.com/office/officeart/2005/8/layout/target3"/>
    <dgm:cxn modelId="{82E363B6-574A-4B90-A5ED-CD311DE5275B}" type="presParOf" srcId="{989DA5AC-384A-409C-AC0D-1A6CFA6FC513}" destId="{07F594C3-3925-4345-99FF-F43D2B816FF4}" srcOrd="3" destOrd="0" presId="urn:microsoft.com/office/officeart/2005/8/layout/target3"/>
    <dgm:cxn modelId="{EF36E074-D7D3-4127-8075-58FEF266A445}" type="presParOf" srcId="{989DA5AC-384A-409C-AC0D-1A6CFA6FC513}" destId="{28EA51E9-9521-45B1-AC16-865922A6CE0A}" srcOrd="4" destOrd="0" presId="urn:microsoft.com/office/officeart/2005/8/layout/target3"/>
    <dgm:cxn modelId="{02608B07-6C84-4260-8F1B-ED59A5A8AE57}" type="presParOf" srcId="{989DA5AC-384A-409C-AC0D-1A6CFA6FC513}" destId="{BAB58EF3-14A1-4C4F-839C-13FB784E2395}" srcOrd="5" destOrd="0" presId="urn:microsoft.com/office/officeart/2005/8/layout/target3"/>
    <dgm:cxn modelId="{8861EA82-6BC6-49B8-8C74-ECA1FA4ABAF6}" type="presParOf" srcId="{989DA5AC-384A-409C-AC0D-1A6CFA6FC513}" destId="{E8A2315D-ED25-40B5-B93C-5E4387858884}" srcOrd="6" destOrd="0" presId="urn:microsoft.com/office/officeart/2005/8/layout/target3"/>
    <dgm:cxn modelId="{FD45A632-1B10-4B5A-BD13-F42824448498}" type="presParOf" srcId="{989DA5AC-384A-409C-AC0D-1A6CFA6FC513}" destId="{1F07EDDB-1BF8-4268-A1D0-7E3BCB5D6CED}" srcOrd="7" destOrd="0" presId="urn:microsoft.com/office/officeart/2005/8/layout/target3"/>
    <dgm:cxn modelId="{7EFCA2C2-A0E7-439C-977D-127B3EA72534}" type="presParOf" srcId="{989DA5AC-384A-409C-AC0D-1A6CFA6FC513}" destId="{9C7CF401-BF8B-4005-86C6-F82102A0BB69}" srcOrd="8" destOrd="0" presId="urn:microsoft.com/office/officeart/2005/8/layout/target3"/>
    <dgm:cxn modelId="{261A7EA3-0FB7-4C14-BA68-790A477DF312}" type="presParOf" srcId="{989DA5AC-384A-409C-AC0D-1A6CFA6FC513}" destId="{6203E153-8A86-4BC8-BFA7-1C8AC19ACEAC}" srcOrd="9" destOrd="0" presId="urn:microsoft.com/office/officeart/2005/8/layout/target3"/>
    <dgm:cxn modelId="{EF5F07A1-A720-426F-8F7C-6AB0F6E0AAA3}" type="presParOf" srcId="{989DA5AC-384A-409C-AC0D-1A6CFA6FC513}" destId="{64DFDD51-1BEF-45F7-A9F6-AC0CF57FFA95}" srcOrd="10" destOrd="0" presId="urn:microsoft.com/office/officeart/2005/8/layout/target3"/>
    <dgm:cxn modelId="{1C94398D-F13B-4D77-8A73-9C7104E84420}" type="presParOf" srcId="{989DA5AC-384A-409C-AC0D-1A6CFA6FC513}" destId="{6844B682-2E25-4415-872F-B0648D9B7ED3}" srcOrd="11" destOrd="0" presId="urn:microsoft.com/office/officeart/2005/8/layout/target3"/>
    <dgm:cxn modelId="{81F26E70-A476-4D4F-AB9F-08C9F9642625}" type="presParOf" srcId="{989DA5AC-384A-409C-AC0D-1A6CFA6FC513}" destId="{110E0915-2227-4E23-87B4-6854A223E7D5}" srcOrd="12" destOrd="0" presId="urn:microsoft.com/office/officeart/2005/8/layout/target3"/>
    <dgm:cxn modelId="{5386A72F-BE2A-4D98-B9A2-E069BA51737A}" type="presParOf" srcId="{989DA5AC-384A-409C-AC0D-1A6CFA6FC513}" destId="{2B7C1B91-22FD-40AC-A047-F00BE8E8E7D5}" srcOrd="13" destOrd="0" presId="urn:microsoft.com/office/officeart/2005/8/layout/target3"/>
    <dgm:cxn modelId="{F610A695-8193-4A37-ABFA-64A2FA54FC30}" type="presParOf" srcId="{989DA5AC-384A-409C-AC0D-1A6CFA6FC513}" destId="{5CFE2527-2B9D-47F6-9B04-9344E2EDBC7C}" srcOrd="14" destOrd="0" presId="urn:microsoft.com/office/officeart/2005/8/layout/target3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6A8ED59-BF55-420F-8735-1DFD3F3B6D0B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076158-4081-4BC5-889C-F9DCA1F7768D}">
      <dgm:prSet phldrT="[Текст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Honestum</a:t>
          </a:r>
          <a:endParaRPr lang="ru-RU" dirty="0"/>
        </a:p>
      </dgm:t>
    </dgm:pt>
    <dgm:pt modelId="{C0F2FCDA-524A-49F3-B48C-73EB1FD268B4}" type="parTrans" cxnId="{80D3981E-E13C-47E9-9E6F-C840F5BFD411}">
      <dgm:prSet/>
      <dgm:spPr/>
      <dgm:t>
        <a:bodyPr/>
        <a:lstStyle/>
        <a:p>
          <a:endParaRPr lang="ru-RU"/>
        </a:p>
      </dgm:t>
    </dgm:pt>
    <dgm:pt modelId="{976B6007-F304-4908-98EF-72B3E5981261}" type="sibTrans" cxnId="{80D3981E-E13C-47E9-9E6F-C840F5BFD411}">
      <dgm:prSet/>
      <dgm:spPr/>
      <dgm:t>
        <a:bodyPr/>
        <a:lstStyle/>
        <a:p>
          <a:endParaRPr lang="ru-RU"/>
        </a:p>
      </dgm:t>
    </dgm:pt>
    <dgm:pt modelId="{869C340E-5D1B-4EB0-963D-70053E3E7F0B}">
      <dgm:prSet phldrT="[Текст]"/>
      <dgm:spPr>
        <a:solidFill>
          <a:srgbClr val="00FF00"/>
        </a:solidFill>
      </dgm:spPr>
      <dgm:t>
        <a:bodyPr/>
        <a:lstStyle/>
        <a:p>
          <a:r>
            <a:rPr lang="en-US" dirty="0" smtClean="0"/>
            <a:t>Constantia</a:t>
          </a:r>
          <a:endParaRPr lang="ru-RU" dirty="0"/>
        </a:p>
      </dgm:t>
    </dgm:pt>
    <dgm:pt modelId="{35AD43B8-DD5A-4EF6-A5B0-F18E21E63DD6}" type="parTrans" cxnId="{6B0F1C90-AC98-43E6-97F1-6AC8EBD35BA6}">
      <dgm:prSet/>
      <dgm:spPr/>
      <dgm:t>
        <a:bodyPr/>
        <a:lstStyle/>
        <a:p>
          <a:endParaRPr lang="ru-RU" dirty="0"/>
        </a:p>
      </dgm:t>
    </dgm:pt>
    <dgm:pt modelId="{7BA3320A-CA3E-48B9-9D76-CB90032D8C51}" type="sibTrans" cxnId="{6B0F1C90-AC98-43E6-97F1-6AC8EBD35BA6}">
      <dgm:prSet/>
      <dgm:spPr/>
      <dgm:t>
        <a:bodyPr/>
        <a:lstStyle/>
        <a:p>
          <a:endParaRPr lang="ru-RU"/>
        </a:p>
      </dgm:t>
    </dgm:pt>
    <dgm:pt modelId="{CF5D511E-F8B7-4EF0-A13A-50ABFEA90FD6}">
      <dgm:prSet phldrT="[Текст]"/>
      <dgm:spPr>
        <a:solidFill>
          <a:srgbClr val="006600"/>
        </a:solidFill>
      </dgm:spPr>
      <dgm:t>
        <a:bodyPr/>
        <a:lstStyle/>
        <a:p>
          <a:r>
            <a:rPr lang="en-US" dirty="0" smtClean="0"/>
            <a:t>Humanitas</a:t>
          </a:r>
          <a:endParaRPr lang="ru-RU" dirty="0"/>
        </a:p>
      </dgm:t>
    </dgm:pt>
    <dgm:pt modelId="{7B1A2DA7-0054-4B4F-8296-879D9FD7898C}" type="parTrans" cxnId="{1F579BCE-F853-4A1D-866D-AE40286D6226}">
      <dgm:prSet/>
      <dgm:spPr/>
      <dgm:t>
        <a:bodyPr/>
        <a:lstStyle/>
        <a:p>
          <a:endParaRPr lang="ru-RU" dirty="0"/>
        </a:p>
      </dgm:t>
    </dgm:pt>
    <dgm:pt modelId="{EAFACFFC-8E32-4BCA-AAB7-0384B0BFCAFA}" type="sibTrans" cxnId="{1F579BCE-F853-4A1D-866D-AE40286D6226}">
      <dgm:prSet/>
      <dgm:spPr/>
      <dgm:t>
        <a:bodyPr/>
        <a:lstStyle/>
        <a:p>
          <a:endParaRPr lang="ru-RU"/>
        </a:p>
      </dgm:t>
    </dgm:pt>
    <dgm:pt modelId="{DB46DC8F-C2C3-459D-9F12-D110D04BD9B0}">
      <dgm:prSet phldrT="[Текст]"/>
      <dgm:spPr>
        <a:solidFill>
          <a:srgbClr val="003300"/>
        </a:solidFill>
      </dgm:spPr>
      <dgm:t>
        <a:bodyPr/>
        <a:lstStyle/>
        <a:p>
          <a:r>
            <a:rPr lang="en-US" dirty="0" smtClean="0"/>
            <a:t>Prudentia</a:t>
          </a:r>
          <a:endParaRPr lang="ru-RU" dirty="0"/>
        </a:p>
      </dgm:t>
    </dgm:pt>
    <dgm:pt modelId="{1F649EEE-DD27-4482-AECE-9F301016AB2B}" type="parTrans" cxnId="{79272F79-55F3-43CF-9602-6FA565F06CDC}">
      <dgm:prSet/>
      <dgm:spPr/>
      <dgm:t>
        <a:bodyPr/>
        <a:lstStyle/>
        <a:p>
          <a:endParaRPr lang="ru-RU" dirty="0"/>
        </a:p>
      </dgm:t>
    </dgm:pt>
    <dgm:pt modelId="{7EC49079-4862-46A4-B1DC-7DAAC7CAB375}" type="sibTrans" cxnId="{79272F79-55F3-43CF-9602-6FA565F06CDC}">
      <dgm:prSet/>
      <dgm:spPr/>
      <dgm:t>
        <a:bodyPr/>
        <a:lstStyle/>
        <a:p>
          <a:endParaRPr lang="ru-RU"/>
        </a:p>
      </dgm:t>
    </dgm:pt>
    <dgm:pt modelId="{18859B37-5965-43D7-B904-BDA9760F6DB5}">
      <dgm:prSet phldrT="[Текст]"/>
      <dgm:spPr>
        <a:solidFill>
          <a:srgbClr val="009900"/>
        </a:solidFill>
      </dgm:spPr>
      <dgm:t>
        <a:bodyPr/>
        <a:lstStyle/>
        <a:p>
          <a:r>
            <a:rPr lang="en-US" dirty="0" smtClean="0"/>
            <a:t>Decorum</a:t>
          </a:r>
          <a:endParaRPr lang="ru-RU" dirty="0"/>
        </a:p>
      </dgm:t>
    </dgm:pt>
    <dgm:pt modelId="{2D0C0490-0B6E-4747-8FE0-0CC97BF5ED1F}" type="parTrans" cxnId="{7AD1D96F-FFE1-45F7-9DC0-DD07973162CC}">
      <dgm:prSet/>
      <dgm:spPr/>
      <dgm:t>
        <a:bodyPr/>
        <a:lstStyle/>
        <a:p>
          <a:endParaRPr lang="ru-RU" dirty="0"/>
        </a:p>
      </dgm:t>
    </dgm:pt>
    <dgm:pt modelId="{E38D43D4-FC65-4830-8D82-5CC464350E64}" type="sibTrans" cxnId="{7AD1D96F-FFE1-45F7-9DC0-DD07973162CC}">
      <dgm:prSet/>
      <dgm:spPr/>
      <dgm:t>
        <a:bodyPr/>
        <a:lstStyle/>
        <a:p>
          <a:endParaRPr lang="ru-RU"/>
        </a:p>
      </dgm:t>
    </dgm:pt>
    <dgm:pt modelId="{12F9A7CF-A62E-4851-92D1-90FCC2337902}" type="pres">
      <dgm:prSet presAssocID="{06A8ED59-BF55-420F-8735-1DFD3F3B6D0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8D0103-AC55-4BBC-A26E-A6958B08F352}" type="pres">
      <dgm:prSet presAssocID="{8F076158-4081-4BC5-889C-F9DCA1F7768D}" presName="centerShape" presStyleLbl="node0" presStyleIdx="0" presStyleCnt="1" custScaleX="194984"/>
      <dgm:spPr/>
      <dgm:t>
        <a:bodyPr/>
        <a:lstStyle/>
        <a:p>
          <a:endParaRPr lang="ru-RU"/>
        </a:p>
      </dgm:t>
    </dgm:pt>
    <dgm:pt modelId="{09E7B049-717C-4FBE-85D0-386F198EF641}" type="pres">
      <dgm:prSet presAssocID="{35AD43B8-DD5A-4EF6-A5B0-F18E21E63DD6}" presName="parTrans" presStyleLbl="sibTrans2D1" presStyleIdx="0" presStyleCnt="4"/>
      <dgm:spPr/>
      <dgm:t>
        <a:bodyPr/>
        <a:lstStyle/>
        <a:p>
          <a:endParaRPr lang="ru-RU"/>
        </a:p>
      </dgm:t>
    </dgm:pt>
    <dgm:pt modelId="{FDD6B443-3A42-44DA-AC52-5713A40D6B1A}" type="pres">
      <dgm:prSet presAssocID="{35AD43B8-DD5A-4EF6-A5B0-F18E21E63DD6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B6870C67-630F-4D50-A254-EAC4400BB8E3}" type="pres">
      <dgm:prSet presAssocID="{869C340E-5D1B-4EB0-963D-70053E3E7F0B}" presName="node" presStyleLbl="node1" presStyleIdx="0" presStyleCnt="4" custScaleX="160574" custRadScaleRad="192183" custRadScaleInc="-136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B0C36A-150F-4BB3-A918-73CDE49ABBC0}" type="pres">
      <dgm:prSet presAssocID="{7B1A2DA7-0054-4B4F-8296-879D9FD7898C}" presName="parTrans" presStyleLbl="sibTrans2D1" presStyleIdx="1" presStyleCnt="4"/>
      <dgm:spPr/>
      <dgm:t>
        <a:bodyPr/>
        <a:lstStyle/>
        <a:p>
          <a:endParaRPr lang="ru-RU"/>
        </a:p>
      </dgm:t>
    </dgm:pt>
    <dgm:pt modelId="{256CB2E1-A516-4DBF-877E-6A013803B1EB}" type="pres">
      <dgm:prSet presAssocID="{7B1A2DA7-0054-4B4F-8296-879D9FD7898C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78336AAB-05FE-4E0E-9546-265126A51647}" type="pres">
      <dgm:prSet presAssocID="{CF5D511E-F8B7-4EF0-A13A-50ABFEA90FD6}" presName="node" presStyleLbl="node1" presStyleIdx="1" presStyleCnt="4" custScaleX="154121" custRadScaleRad="198028" custRadScaleInc="3381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84A3D4-8E2D-41D0-BC59-C571BE0B9154}" type="pres">
      <dgm:prSet presAssocID="{1F649EEE-DD27-4482-AECE-9F301016AB2B}" presName="parTrans" presStyleLbl="sibTrans2D1" presStyleIdx="2" presStyleCnt="4"/>
      <dgm:spPr/>
      <dgm:t>
        <a:bodyPr/>
        <a:lstStyle/>
        <a:p>
          <a:endParaRPr lang="ru-RU"/>
        </a:p>
      </dgm:t>
    </dgm:pt>
    <dgm:pt modelId="{DD989870-1750-4A56-BCA8-DF3B29D9F896}" type="pres">
      <dgm:prSet presAssocID="{1F649EEE-DD27-4482-AECE-9F301016AB2B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B2E90724-0487-466F-9E27-90091C7C01A0}" type="pres">
      <dgm:prSet presAssocID="{DB46DC8F-C2C3-459D-9F12-D110D04BD9B0}" presName="node" presStyleLbl="node1" presStyleIdx="2" presStyleCnt="4" custScaleX="160575" custRadScaleRad="196670" custRadScaleInc="-1377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AF562C-5FFA-41E6-B802-39D85C7E4A62}" type="pres">
      <dgm:prSet presAssocID="{2D0C0490-0B6E-4747-8FE0-0CC97BF5ED1F}" presName="parTrans" presStyleLbl="sibTrans2D1" presStyleIdx="3" presStyleCnt="4"/>
      <dgm:spPr/>
      <dgm:t>
        <a:bodyPr/>
        <a:lstStyle/>
        <a:p>
          <a:endParaRPr lang="ru-RU"/>
        </a:p>
      </dgm:t>
    </dgm:pt>
    <dgm:pt modelId="{F7F97FCA-976C-4521-8627-DB511FCCFA55}" type="pres">
      <dgm:prSet presAssocID="{2D0C0490-0B6E-4747-8FE0-0CC97BF5ED1F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CBE53FBE-8128-4C5E-A4DC-8EF2FCD87EB9}" type="pres">
      <dgm:prSet presAssocID="{18859B37-5965-43D7-B904-BDA9760F6DB5}" presName="node" presStyleLbl="node1" presStyleIdx="3" presStyleCnt="4" custScaleX="158065" custRadScaleRad="199304" custRadScaleInc="3389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D1D96F-FFE1-45F7-9DC0-DD07973162CC}" srcId="{8F076158-4081-4BC5-889C-F9DCA1F7768D}" destId="{18859B37-5965-43D7-B904-BDA9760F6DB5}" srcOrd="3" destOrd="0" parTransId="{2D0C0490-0B6E-4747-8FE0-0CC97BF5ED1F}" sibTransId="{E38D43D4-FC65-4830-8D82-5CC464350E64}"/>
    <dgm:cxn modelId="{8427FD45-50CE-46A2-A354-735C6B591A0D}" type="presOf" srcId="{35AD43B8-DD5A-4EF6-A5B0-F18E21E63DD6}" destId="{FDD6B443-3A42-44DA-AC52-5713A40D6B1A}" srcOrd="1" destOrd="0" presId="urn:microsoft.com/office/officeart/2005/8/layout/radial5"/>
    <dgm:cxn modelId="{1F579BCE-F853-4A1D-866D-AE40286D6226}" srcId="{8F076158-4081-4BC5-889C-F9DCA1F7768D}" destId="{CF5D511E-F8B7-4EF0-A13A-50ABFEA90FD6}" srcOrd="1" destOrd="0" parTransId="{7B1A2DA7-0054-4B4F-8296-879D9FD7898C}" sibTransId="{EAFACFFC-8E32-4BCA-AAB7-0384B0BFCAFA}"/>
    <dgm:cxn modelId="{541E6D93-08F8-4047-AEF0-C3A732A6153C}" type="presOf" srcId="{869C340E-5D1B-4EB0-963D-70053E3E7F0B}" destId="{B6870C67-630F-4D50-A254-EAC4400BB8E3}" srcOrd="0" destOrd="0" presId="urn:microsoft.com/office/officeart/2005/8/layout/radial5"/>
    <dgm:cxn modelId="{3A4916D4-31A1-46A4-9A07-B445CFD26C8E}" type="presOf" srcId="{8F076158-4081-4BC5-889C-F9DCA1F7768D}" destId="{A48D0103-AC55-4BBC-A26E-A6958B08F352}" srcOrd="0" destOrd="0" presId="urn:microsoft.com/office/officeart/2005/8/layout/radial5"/>
    <dgm:cxn modelId="{80D3981E-E13C-47E9-9E6F-C840F5BFD411}" srcId="{06A8ED59-BF55-420F-8735-1DFD3F3B6D0B}" destId="{8F076158-4081-4BC5-889C-F9DCA1F7768D}" srcOrd="0" destOrd="0" parTransId="{C0F2FCDA-524A-49F3-B48C-73EB1FD268B4}" sibTransId="{976B6007-F304-4908-98EF-72B3E5981261}"/>
    <dgm:cxn modelId="{31CBBF44-77D2-4E49-BFAA-BE4E9F4EDFE3}" type="presOf" srcId="{18859B37-5965-43D7-B904-BDA9760F6DB5}" destId="{CBE53FBE-8128-4C5E-A4DC-8EF2FCD87EB9}" srcOrd="0" destOrd="0" presId="urn:microsoft.com/office/officeart/2005/8/layout/radial5"/>
    <dgm:cxn modelId="{61FCE48C-D311-4350-8EED-AE6D281AF4BC}" type="presOf" srcId="{2D0C0490-0B6E-4747-8FE0-0CC97BF5ED1F}" destId="{41AF562C-5FFA-41E6-B802-39D85C7E4A62}" srcOrd="0" destOrd="0" presId="urn:microsoft.com/office/officeart/2005/8/layout/radial5"/>
    <dgm:cxn modelId="{7FFCAA75-4ABB-4F21-A327-31C4BFCE11EB}" type="presOf" srcId="{1F649EEE-DD27-4482-AECE-9F301016AB2B}" destId="{DD989870-1750-4A56-BCA8-DF3B29D9F896}" srcOrd="1" destOrd="0" presId="urn:microsoft.com/office/officeart/2005/8/layout/radial5"/>
    <dgm:cxn modelId="{C7DCC08D-9F61-464B-A2BD-276198987F80}" type="presOf" srcId="{2D0C0490-0B6E-4747-8FE0-0CC97BF5ED1F}" destId="{F7F97FCA-976C-4521-8627-DB511FCCFA55}" srcOrd="1" destOrd="0" presId="urn:microsoft.com/office/officeart/2005/8/layout/radial5"/>
    <dgm:cxn modelId="{14AD58DA-7395-4236-90F9-CF236C8AC988}" type="presOf" srcId="{DB46DC8F-C2C3-459D-9F12-D110D04BD9B0}" destId="{B2E90724-0487-466F-9E27-90091C7C01A0}" srcOrd="0" destOrd="0" presId="urn:microsoft.com/office/officeart/2005/8/layout/radial5"/>
    <dgm:cxn modelId="{94F292A1-FB08-49A0-9276-0D3F500889BA}" type="presOf" srcId="{1F649EEE-DD27-4482-AECE-9F301016AB2B}" destId="{4384A3D4-8E2D-41D0-BC59-C571BE0B9154}" srcOrd="0" destOrd="0" presId="urn:microsoft.com/office/officeart/2005/8/layout/radial5"/>
    <dgm:cxn modelId="{11FB2922-801D-4FF8-A2AD-A298E856585F}" type="presOf" srcId="{7B1A2DA7-0054-4B4F-8296-879D9FD7898C}" destId="{256CB2E1-A516-4DBF-877E-6A013803B1EB}" srcOrd="1" destOrd="0" presId="urn:microsoft.com/office/officeart/2005/8/layout/radial5"/>
    <dgm:cxn modelId="{6B0F1C90-AC98-43E6-97F1-6AC8EBD35BA6}" srcId="{8F076158-4081-4BC5-889C-F9DCA1F7768D}" destId="{869C340E-5D1B-4EB0-963D-70053E3E7F0B}" srcOrd="0" destOrd="0" parTransId="{35AD43B8-DD5A-4EF6-A5B0-F18E21E63DD6}" sibTransId="{7BA3320A-CA3E-48B9-9D76-CB90032D8C51}"/>
    <dgm:cxn modelId="{8B86E0F5-C405-4464-9984-8449ED52AB35}" type="presOf" srcId="{7B1A2DA7-0054-4B4F-8296-879D9FD7898C}" destId="{7CB0C36A-150F-4BB3-A918-73CDE49ABBC0}" srcOrd="0" destOrd="0" presId="urn:microsoft.com/office/officeart/2005/8/layout/radial5"/>
    <dgm:cxn modelId="{D03FABD5-24C2-4786-A923-571B23304600}" type="presOf" srcId="{35AD43B8-DD5A-4EF6-A5B0-F18E21E63DD6}" destId="{09E7B049-717C-4FBE-85D0-386F198EF641}" srcOrd="0" destOrd="0" presId="urn:microsoft.com/office/officeart/2005/8/layout/radial5"/>
    <dgm:cxn modelId="{79272F79-55F3-43CF-9602-6FA565F06CDC}" srcId="{8F076158-4081-4BC5-889C-F9DCA1F7768D}" destId="{DB46DC8F-C2C3-459D-9F12-D110D04BD9B0}" srcOrd="2" destOrd="0" parTransId="{1F649EEE-DD27-4482-AECE-9F301016AB2B}" sibTransId="{7EC49079-4862-46A4-B1DC-7DAAC7CAB375}"/>
    <dgm:cxn modelId="{580C080E-0039-4A8D-9E5D-EF42D98A5FBD}" type="presOf" srcId="{06A8ED59-BF55-420F-8735-1DFD3F3B6D0B}" destId="{12F9A7CF-A62E-4851-92D1-90FCC2337902}" srcOrd="0" destOrd="0" presId="urn:microsoft.com/office/officeart/2005/8/layout/radial5"/>
    <dgm:cxn modelId="{0B05E5BD-D59B-4F34-AA12-73BBDCD0FAD7}" type="presOf" srcId="{CF5D511E-F8B7-4EF0-A13A-50ABFEA90FD6}" destId="{78336AAB-05FE-4E0E-9546-265126A51647}" srcOrd="0" destOrd="0" presId="urn:microsoft.com/office/officeart/2005/8/layout/radial5"/>
    <dgm:cxn modelId="{B4A4C35B-61CF-447D-A03D-C9F2FE778CE8}" type="presParOf" srcId="{12F9A7CF-A62E-4851-92D1-90FCC2337902}" destId="{A48D0103-AC55-4BBC-A26E-A6958B08F352}" srcOrd="0" destOrd="0" presId="urn:microsoft.com/office/officeart/2005/8/layout/radial5"/>
    <dgm:cxn modelId="{928C3938-E725-49F9-97F4-13178C5AB511}" type="presParOf" srcId="{12F9A7CF-A62E-4851-92D1-90FCC2337902}" destId="{09E7B049-717C-4FBE-85D0-386F198EF641}" srcOrd="1" destOrd="0" presId="urn:microsoft.com/office/officeart/2005/8/layout/radial5"/>
    <dgm:cxn modelId="{F2BF05BF-429E-43C4-82F8-F49D95E08AC3}" type="presParOf" srcId="{09E7B049-717C-4FBE-85D0-386F198EF641}" destId="{FDD6B443-3A42-44DA-AC52-5713A40D6B1A}" srcOrd="0" destOrd="0" presId="urn:microsoft.com/office/officeart/2005/8/layout/radial5"/>
    <dgm:cxn modelId="{7CC46346-65D0-4B9F-A2B5-14DF9171AF4E}" type="presParOf" srcId="{12F9A7CF-A62E-4851-92D1-90FCC2337902}" destId="{B6870C67-630F-4D50-A254-EAC4400BB8E3}" srcOrd="2" destOrd="0" presId="urn:microsoft.com/office/officeart/2005/8/layout/radial5"/>
    <dgm:cxn modelId="{0B09842F-53F1-4008-B760-08FD13922CB5}" type="presParOf" srcId="{12F9A7CF-A62E-4851-92D1-90FCC2337902}" destId="{7CB0C36A-150F-4BB3-A918-73CDE49ABBC0}" srcOrd="3" destOrd="0" presId="urn:microsoft.com/office/officeart/2005/8/layout/radial5"/>
    <dgm:cxn modelId="{7C17E849-41C6-42BB-BAF0-86BC9B5B4430}" type="presParOf" srcId="{7CB0C36A-150F-4BB3-A918-73CDE49ABBC0}" destId="{256CB2E1-A516-4DBF-877E-6A013803B1EB}" srcOrd="0" destOrd="0" presId="urn:microsoft.com/office/officeart/2005/8/layout/radial5"/>
    <dgm:cxn modelId="{728D976F-A5A3-4E58-96DF-EC07BF3318D9}" type="presParOf" srcId="{12F9A7CF-A62E-4851-92D1-90FCC2337902}" destId="{78336AAB-05FE-4E0E-9546-265126A51647}" srcOrd="4" destOrd="0" presId="urn:microsoft.com/office/officeart/2005/8/layout/radial5"/>
    <dgm:cxn modelId="{522B0C64-1946-46A6-90C3-CD26F79598E9}" type="presParOf" srcId="{12F9A7CF-A62E-4851-92D1-90FCC2337902}" destId="{4384A3D4-8E2D-41D0-BC59-C571BE0B9154}" srcOrd="5" destOrd="0" presId="urn:microsoft.com/office/officeart/2005/8/layout/radial5"/>
    <dgm:cxn modelId="{07A08B05-5D5B-413B-BCE5-18A0348B0B77}" type="presParOf" srcId="{4384A3D4-8E2D-41D0-BC59-C571BE0B9154}" destId="{DD989870-1750-4A56-BCA8-DF3B29D9F896}" srcOrd="0" destOrd="0" presId="urn:microsoft.com/office/officeart/2005/8/layout/radial5"/>
    <dgm:cxn modelId="{6379BD36-EA85-4075-9FC6-36906708C560}" type="presParOf" srcId="{12F9A7CF-A62E-4851-92D1-90FCC2337902}" destId="{B2E90724-0487-466F-9E27-90091C7C01A0}" srcOrd="6" destOrd="0" presId="urn:microsoft.com/office/officeart/2005/8/layout/radial5"/>
    <dgm:cxn modelId="{B6A853F6-528C-4DA0-BF7A-A08BB400A546}" type="presParOf" srcId="{12F9A7CF-A62E-4851-92D1-90FCC2337902}" destId="{41AF562C-5FFA-41E6-B802-39D85C7E4A62}" srcOrd="7" destOrd="0" presId="urn:microsoft.com/office/officeart/2005/8/layout/radial5"/>
    <dgm:cxn modelId="{3F6F890D-A288-40FD-89E1-83895B881FF1}" type="presParOf" srcId="{41AF562C-5FFA-41E6-B802-39D85C7E4A62}" destId="{F7F97FCA-976C-4521-8627-DB511FCCFA55}" srcOrd="0" destOrd="0" presId="urn:microsoft.com/office/officeart/2005/8/layout/radial5"/>
    <dgm:cxn modelId="{23A1022B-8343-4CAA-8B68-8588F2EB4F1B}" type="presParOf" srcId="{12F9A7CF-A62E-4851-92D1-90FCC2337902}" destId="{CBE53FBE-8128-4C5E-A4DC-8EF2FCD87EB9}" srcOrd="8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868C0-58CE-4883-A697-E67426E70AE8}" type="datetimeFigureOut">
              <a:rPr lang="ru-RU" smtClean="0"/>
              <a:pPr/>
              <a:t>23.06.2016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21D39-3876-4BA8-B195-081214DDA2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D21D39-3876-4BA8-B195-081214DDA21D}" type="slidenum">
              <a:rPr lang="ru-RU" smtClean="0"/>
              <a:pPr/>
              <a:t>46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83294-4E84-4CB2-90A8-2D045CABB388}" type="datetime1">
              <a:rPr lang="ru-RU" smtClean="0"/>
              <a:pPr/>
              <a:t>23.06.2016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61A9-C043-4A53-99E7-B9452E50AE12}" type="datetime1">
              <a:rPr lang="ru-RU" smtClean="0"/>
              <a:pPr/>
              <a:t>23.06.2016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5B83E-161F-4C9C-B106-473B945C72F7}" type="datetime1">
              <a:rPr lang="ru-RU" smtClean="0"/>
              <a:pPr/>
              <a:t>23.06.2016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D303B61-5175-4DBA-AD5F-101A4625B0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4423-F7FC-477B-8939-8DEA44121BCD}" type="datetime1">
              <a:rPr lang="ru-RU" smtClean="0"/>
              <a:pPr/>
              <a:t>23.06.2016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93A3-98AA-4326-9E2A-FE030735AAF3}" type="datetime1">
              <a:rPr lang="ru-RU" smtClean="0"/>
              <a:pPr/>
              <a:t>23.06.2016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5BFF9-73C5-41C4-8488-99C9697496C7}" type="datetime1">
              <a:rPr lang="ru-RU" smtClean="0"/>
              <a:pPr/>
              <a:t>23.06.2016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E2856-9118-4D51-B223-B69B305AE792}" type="datetime1">
              <a:rPr lang="ru-RU" smtClean="0"/>
              <a:pPr/>
              <a:t>23.06.2016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D5925-BC77-4599-B55D-1277C7172518}" type="datetime1">
              <a:rPr lang="ru-RU" smtClean="0"/>
              <a:pPr/>
              <a:t>23.06.2016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927DA0F-FF2B-40BA-BCAB-65B95AD1E29E}" type="datetime1">
              <a:rPr lang="ru-RU" smtClean="0"/>
              <a:pPr/>
              <a:t>23.06.2016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867CF-7B71-413C-8485-58F441E889E2}" type="datetime1">
              <a:rPr lang="ru-RU" smtClean="0"/>
              <a:pPr/>
              <a:t>23.06.2016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8E466E8-7010-4F0C-80D4-90F836EF3977}" type="datetime1">
              <a:rPr lang="ru-RU" smtClean="0"/>
              <a:pPr/>
              <a:t>23.06.2016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D303B61-5175-4DBA-AD5F-101A4625B0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usnauka.com/7._DN_2007/Pedagogica/20760.doc.htm" TargetMode="External"/><Relationship Id="rId2" Type="http://schemas.openxmlformats.org/officeDocument/2006/relationships/hyperlink" Target="http://osvita.ua/publishing/urok/bendasova_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endParaRPr lang="uk-UA" b="1" dirty="0" smtClean="0"/>
          </a:p>
          <a:p>
            <a:pPr algn="ctr"/>
            <a:endParaRPr lang="uk-UA" b="1" dirty="0" smtClean="0"/>
          </a:p>
          <a:p>
            <a:pPr algn="ctr"/>
            <a:r>
              <a:rPr lang="uk-UA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© </a:t>
            </a:r>
            <a:r>
              <a:rPr lang="uk-UA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ЕВРИСТИЧНІ МЕТОДИ ЯК ОДИН ІЗ ПЕРСПЕКТИВНИХ НАПРЯМКІВ АКТИВІЗАЦІЇ ДІЯЛЬНОСТІ СТУДЕНТІВ ВИЩИХ  НАВЧАЛЬНИХ ЗАКЛАДІВ ЧЕРЕЗ ВИКОРИСТАННЯ МУЛЬТИМЕДІЙНИХ ТЕХНОЛОГІЙ </a:t>
            </a:r>
          </a:p>
          <a:p>
            <a:pPr algn="ctr">
              <a:buNone/>
            </a:pPr>
            <a:r>
              <a:rPr lang="uk-UA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 ІГРОВІЙ ФОРМІ ПОЗАУРОЧНО</a:t>
            </a:r>
          </a:p>
          <a:p>
            <a:pPr algn="r"/>
            <a:r>
              <a:rPr lang="uk-UA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Розроблено  7.10.2015 у формі презентації</a:t>
            </a:r>
          </a:p>
          <a:p>
            <a:pPr algn="r"/>
            <a:r>
              <a:rPr lang="uk-UA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викладачем-методистом МБК КНУБА</a:t>
            </a:r>
          </a:p>
          <a:p>
            <a:pPr algn="r"/>
            <a:r>
              <a:rPr lang="uk-UA" sz="1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Дем</a:t>
            </a:r>
            <a:r>
              <a:rPr lang="en-US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’</a:t>
            </a:r>
            <a:r>
              <a:rPr lang="uk-UA" sz="1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яненком</a:t>
            </a:r>
            <a:r>
              <a:rPr lang="uk-UA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Ю.М. ©</a:t>
            </a:r>
          </a:p>
          <a:p>
            <a:pPr algn="r"/>
            <a:r>
              <a:rPr lang="uk-UA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Слухачем курсів англійської мови</a:t>
            </a:r>
          </a:p>
          <a:p>
            <a:pPr algn="r"/>
            <a:r>
              <a:rPr lang="uk-UA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(21.09.-9.10.2015) при МОІППО, група № 125</a:t>
            </a:r>
            <a:endParaRPr lang="ru-RU" sz="18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857256"/>
          </a:xfrm>
          <a:solidFill>
            <a:srgbClr val="C00000"/>
          </a:solidFill>
          <a:ln>
            <a:solidFill>
              <a:srgbClr val="FF0000"/>
            </a:solidFill>
          </a:ln>
        </p:spPr>
        <p:txBody>
          <a:bodyPr/>
          <a:lstStyle/>
          <a:p>
            <a:pPr algn="ctr"/>
            <a:r>
              <a:rPr lang="uk-UA" dirty="0" smtClean="0">
                <a:solidFill>
                  <a:schemeClr val="tx1">
                    <a:lumMod val="95000"/>
                  </a:schemeClr>
                </a:solidFill>
              </a:rPr>
              <a:t>ТВОРЧИЙ ПРОЕКТ</a:t>
            </a:r>
            <a:endParaRPr lang="ru-RU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C8D207-2173-4BEB-A3DB-1E53BE04E8A2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5"/>
          </p:nvPr>
        </p:nvSpPr>
        <p:spPr>
          <a:xfrm>
            <a:off x="8001024" y="5715016"/>
            <a:ext cx="1019151" cy="923715"/>
          </a:xfrm>
        </p:spPr>
        <p:txBody>
          <a:bodyPr/>
          <a:lstStyle/>
          <a:p>
            <a:fld id="{6D303B61-5175-4DBA-AD5F-101A4625B098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95892"/>
          </a:xfrm>
          <a:solidFill>
            <a:srgbClr val="003300"/>
          </a:solidFill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Найпрогресивнійші технології зараз – мультимедійні. </a:t>
            </a:r>
          </a:p>
          <a:p>
            <a:r>
              <a:rPr lang="uk-UA" dirty="0" smtClean="0"/>
              <a:t>За умов правильного використання вони можуть стати найбільш ефективними.</a:t>
            </a:r>
          </a:p>
          <a:p>
            <a:r>
              <a:rPr lang="uk-UA" dirty="0" smtClean="0"/>
              <a:t>Складовою мультимедійного простору є гра.</a:t>
            </a:r>
          </a:p>
          <a:p>
            <a:r>
              <a:rPr lang="ru-RU" dirty="0" smtClean="0"/>
              <a:t> </a:t>
            </a:r>
            <a:r>
              <a:rPr lang="uk-UA" dirty="0" smtClean="0"/>
              <a:t>Не секрет, що значну кількість часу сучасні школярі та студенти спрямовують на комп'ютерні ігри. </a:t>
            </a:r>
          </a:p>
          <a:p>
            <a:r>
              <a:rPr lang="uk-UA" dirty="0" smtClean="0"/>
              <a:t>Серед їх великого </a:t>
            </a:r>
            <a:r>
              <a:rPr lang="uk-UA" smtClean="0"/>
              <a:t>різноманіття переважну </a:t>
            </a:r>
            <a:r>
              <a:rPr lang="uk-UA" dirty="0" smtClean="0"/>
              <a:t>частину займають ігри англомовні.</a:t>
            </a:r>
          </a:p>
          <a:p>
            <a:r>
              <a:rPr lang="uk-UA" dirty="0" smtClean="0"/>
              <a:t>За умов грамотно розставлених акцентів негатив від гри можна перетворити на позитив – за словами античного філософа, якщо у тебе не має друзів, слід створити їх із ворогів, тому що створити їх із когось іншого нема можливостей.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  <a:solidFill>
            <a:schemeClr val="bg1">
              <a:lumMod val="95000"/>
              <a:lumOff val="5000"/>
            </a:schemeClr>
          </a:solidFill>
        </p:spPr>
        <p:txBody>
          <a:bodyPr/>
          <a:lstStyle/>
          <a:p>
            <a:pPr algn="ctr"/>
            <a:r>
              <a:rPr lang="uk-UA" dirty="0" smtClean="0"/>
              <a:t>Мультимедійні технології та гра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30B22BE-445C-4E0B-9558-4C3F84FDF638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58204" cy="4452950"/>
          </a:xfrm>
          <a:solidFill>
            <a:srgbClr val="006600"/>
          </a:solidFill>
        </p:spPr>
        <p:txBody>
          <a:bodyPr>
            <a:normAutofit lnSpcReduction="10000"/>
          </a:bodyPr>
          <a:lstStyle/>
          <a:p>
            <a:r>
              <a:rPr lang="uk-UA" dirty="0" smtClean="0"/>
              <a:t>У англомовній грі TOTAL WAR ROME </a:t>
            </a:r>
            <a:r>
              <a:rPr lang="uk-UA" sz="3200" dirty="0" smtClean="0"/>
              <a:t>2</a:t>
            </a:r>
            <a:r>
              <a:rPr lang="uk-UA" dirty="0" smtClean="0"/>
              <a:t>, яка являється стратегією, при характеристиці головних дійових осіб вживаються фундаментальні поняття давньоримського державного та цивільного права. </a:t>
            </a:r>
          </a:p>
          <a:p>
            <a:r>
              <a:rPr lang="uk-UA" dirty="0" smtClean="0"/>
              <a:t>Терміни становлять інтерес не тільки для  правознавців, але й для філологів, математиків, техніків. Їх аналіз дає можливість проаналізувати шляхи формування наукової термінології, яка являється загальновживаною у наш час. </a:t>
            </a:r>
            <a:br>
              <a:rPr lang="uk-UA" dirty="0" smtClean="0"/>
            </a:br>
            <a:r>
              <a:rPr lang="uk-UA" dirty="0" smtClean="0"/>
              <a:t>Корені таких семантичних одиниць можна зустріти у мовах багатьох європейських народів.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58204" cy="1419212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uk-UA" dirty="0" smtClean="0"/>
              <a:t>Реалізація концепту </a:t>
            </a:r>
            <a:br>
              <a:rPr lang="uk-UA" dirty="0" smtClean="0"/>
            </a:br>
            <a:r>
              <a:rPr lang="uk-UA" dirty="0" err="1" smtClean="0"/>
              <a:t>“Вчимось</a:t>
            </a:r>
            <a:r>
              <a:rPr lang="uk-UA" dirty="0" smtClean="0"/>
              <a:t> через </a:t>
            </a:r>
            <a:r>
              <a:rPr lang="uk-UA" dirty="0" err="1" smtClean="0"/>
              <a:t>гру”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9247ED8-511A-4BA8-8891-B6C780CA5741}" type="datetime1">
              <a:rPr lang="ru-RU" smtClean="0"/>
              <a:pPr/>
              <a:t>23.06.2016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1" y="142852"/>
            <a:ext cx="3143273" cy="142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solidFill>
            <a:srgbClr val="003300"/>
          </a:solidFill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У грі представлені характеристики полководців, зазначені їх позитивні або негативні риси. У залежності від призначення віртуальної діючої особи до певної провінції чи війська змінюється баланс сил. Характеристики рис у грі – дуже стислі.</a:t>
            </a:r>
          </a:p>
          <a:p>
            <a:r>
              <a:rPr lang="uk-UA" dirty="0" smtClean="0"/>
              <a:t>Перелік характерних рис характеру давньоримської доби є  неповним. Можна спробувати поновити його на основі поглядів античних філософів, істориків античності.</a:t>
            </a:r>
          </a:p>
          <a:p>
            <a:r>
              <a:rPr lang="uk-UA" dirty="0" smtClean="0"/>
              <a:t> Застосувавши власний евристичний аналіз, автор склав упоряджену систему традиційних римських понять.</a:t>
            </a:r>
          </a:p>
          <a:p>
            <a:r>
              <a:rPr lang="uk-UA" dirty="0" smtClean="0"/>
              <a:t>Водночас концепт ознайомить студентів із ключовими поняттями із гри, шляхами наповнення лексикону англійської мови, інших сучасних європейських мов.</a:t>
            </a:r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rgbClr val="000099"/>
          </a:solidFill>
        </p:spPr>
        <p:txBody>
          <a:bodyPr/>
          <a:lstStyle/>
          <a:p>
            <a:pPr algn="ctr"/>
            <a:r>
              <a:rPr lang="uk-UA" dirty="0" smtClean="0"/>
              <a:t>Авторський концепт</a:t>
            </a:r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57784"/>
          </a:xfrm>
          <a:solidFill>
            <a:srgbClr val="000099"/>
          </a:solidFill>
        </p:spPr>
        <p:txBody>
          <a:bodyPr numCol="2">
            <a:normAutofit fontScale="55000" lnSpcReduction="20000"/>
          </a:bodyPr>
          <a:lstStyle/>
          <a:p>
            <a:r>
              <a:rPr lang="uk-UA" dirty="0" smtClean="0"/>
              <a:t>Класична філологія </a:t>
            </a:r>
          </a:p>
          <a:p>
            <a:pPr>
              <a:buNone/>
            </a:pPr>
            <a:r>
              <a:rPr lang="uk-UA" dirty="0" smtClean="0"/>
              <a:t>(романо-германські і класичні мови)</a:t>
            </a:r>
          </a:p>
          <a:p>
            <a:r>
              <a:rPr lang="uk-UA" dirty="0" smtClean="0"/>
              <a:t>Архітектура і внутрішній дизайн</a:t>
            </a:r>
          </a:p>
          <a:p>
            <a:r>
              <a:rPr lang="uk-UA" dirty="0" smtClean="0"/>
              <a:t>Етимологія</a:t>
            </a:r>
          </a:p>
          <a:p>
            <a:r>
              <a:rPr lang="uk-UA" dirty="0" smtClean="0"/>
              <a:t>Хімія і Фізика</a:t>
            </a:r>
          </a:p>
          <a:p>
            <a:r>
              <a:rPr lang="uk-UA" dirty="0" smtClean="0"/>
              <a:t>Математика</a:t>
            </a:r>
          </a:p>
          <a:p>
            <a:r>
              <a:rPr lang="uk-UA" dirty="0" smtClean="0"/>
              <a:t>Інформатика</a:t>
            </a:r>
          </a:p>
          <a:p>
            <a:r>
              <a:rPr lang="uk-UA" dirty="0" smtClean="0"/>
              <a:t>Правознавство</a:t>
            </a:r>
          </a:p>
          <a:p>
            <a:r>
              <a:rPr lang="uk-UA" dirty="0" smtClean="0"/>
              <a:t>Психологія</a:t>
            </a:r>
          </a:p>
          <a:p>
            <a:r>
              <a:rPr lang="uk-UA" dirty="0" smtClean="0"/>
              <a:t>Економіка</a:t>
            </a:r>
          </a:p>
          <a:p>
            <a:r>
              <a:rPr lang="uk-UA" dirty="0" smtClean="0"/>
              <a:t>Механіка</a:t>
            </a:r>
          </a:p>
          <a:p>
            <a:r>
              <a:rPr lang="uk-UA" dirty="0" smtClean="0"/>
              <a:t>Музика</a:t>
            </a:r>
          </a:p>
          <a:p>
            <a:r>
              <a:rPr lang="uk-UA" dirty="0" smtClean="0"/>
              <a:t>Культурологія</a:t>
            </a:r>
          </a:p>
          <a:p>
            <a:r>
              <a:rPr lang="uk-UA" dirty="0" smtClean="0"/>
              <a:t>Історія стародавнього світу</a:t>
            </a:r>
          </a:p>
          <a:p>
            <a:r>
              <a:rPr lang="uk-UA" dirty="0" smtClean="0"/>
              <a:t>Філософія</a:t>
            </a:r>
          </a:p>
          <a:p>
            <a:r>
              <a:rPr lang="uk-UA" dirty="0" smtClean="0"/>
              <a:t>Релігієзнавство</a:t>
            </a:r>
          </a:p>
          <a:p>
            <a:r>
              <a:rPr lang="uk-UA" dirty="0" smtClean="0"/>
              <a:t>Геодезія</a:t>
            </a:r>
          </a:p>
          <a:p>
            <a:r>
              <a:rPr lang="uk-UA" dirty="0" smtClean="0"/>
              <a:t>Військова справа</a:t>
            </a:r>
          </a:p>
          <a:p>
            <a:r>
              <a:rPr lang="uk-UA" dirty="0" smtClean="0"/>
              <a:t>Етика і естетика</a:t>
            </a:r>
          </a:p>
          <a:p>
            <a:r>
              <a:rPr lang="uk-UA" dirty="0" smtClean="0"/>
              <a:t>Політологія</a:t>
            </a:r>
          </a:p>
          <a:p>
            <a:r>
              <a:rPr lang="uk-UA" dirty="0" smtClean="0"/>
              <a:t>Історія політичних вчень</a:t>
            </a:r>
          </a:p>
          <a:p>
            <a:r>
              <a:rPr lang="uk-UA" dirty="0" smtClean="0"/>
              <a:t>Теорія ігор</a:t>
            </a:r>
          </a:p>
          <a:p>
            <a:r>
              <a:rPr lang="uk-UA" dirty="0" smtClean="0"/>
              <a:t>Мовознавство</a:t>
            </a:r>
          </a:p>
          <a:p>
            <a:r>
              <a:rPr lang="uk-UA" dirty="0" smtClean="0"/>
              <a:t>Електротехніка</a:t>
            </a:r>
          </a:p>
          <a:p>
            <a:r>
              <a:rPr lang="uk-UA" dirty="0" smtClean="0"/>
              <a:t>Палеолінгвістика</a:t>
            </a:r>
          </a:p>
          <a:p>
            <a:r>
              <a:rPr lang="uk-UA" dirty="0" smtClean="0"/>
              <a:t>Бібліографія</a:t>
            </a:r>
          </a:p>
          <a:p>
            <a:r>
              <a:rPr lang="uk-UA" dirty="0" smtClean="0"/>
              <a:t>Етикет і правила поведінки</a:t>
            </a:r>
          </a:p>
          <a:p>
            <a:r>
              <a:rPr lang="uk-UA" dirty="0" smtClean="0"/>
              <a:t>Евристична наука</a:t>
            </a:r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algn="ctr"/>
            <a:r>
              <a:rPr lang="uk-UA" dirty="0" smtClean="0"/>
              <a:t>Міжпредметні </a:t>
            </a:r>
            <a:r>
              <a:rPr lang="uk-UA" dirty="0" err="1" smtClean="0"/>
              <a:t>зв</a:t>
            </a:r>
            <a:r>
              <a:rPr smtClean="0"/>
              <a:t>'</a:t>
            </a:r>
            <a:r>
              <a:rPr lang="uk-UA" dirty="0" smtClean="0"/>
              <a:t>язки</a:t>
            </a: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881578"/>
          </a:xfrm>
          <a:solidFill>
            <a:srgbClr val="006600"/>
          </a:solidFill>
        </p:spPr>
        <p:txBody>
          <a:bodyPr>
            <a:normAutofit/>
          </a:bodyPr>
          <a:lstStyle/>
          <a:p>
            <a:r>
              <a:rPr lang="uk-UA" dirty="0" smtClean="0"/>
              <a:t>Візьмемо кілька лексичних одиниць з гри і</a:t>
            </a:r>
            <a:r>
              <a:rPr lang="ru-RU" dirty="0" smtClean="0"/>
              <a:t>,</a:t>
            </a:r>
            <a:r>
              <a:rPr lang="uk-UA" dirty="0" smtClean="0"/>
              <a:t> водночас</a:t>
            </a:r>
            <a:r>
              <a:rPr lang="ru-RU" dirty="0" smtClean="0"/>
              <a:t>, </a:t>
            </a:r>
            <a:r>
              <a:rPr lang="uk-UA" dirty="0" smtClean="0"/>
              <a:t>з державно-правового аспекту діяльності Стародавнього Риму для аналізу походження слів з активної лексики англійської мови.</a:t>
            </a:r>
          </a:p>
          <a:p>
            <a:r>
              <a:rPr lang="uk-UA" dirty="0" smtClean="0"/>
              <a:t>Давньоримська система цінностей часів падіння республіки (сер. І ст. до н. е.) складалась із 2-х історико-культурних складових:</a:t>
            </a:r>
          </a:p>
          <a:p>
            <a:r>
              <a:rPr lang="uk-UA" dirty="0" smtClean="0"/>
              <a:t>1) виключно римські поняття сформовані у часи ранньої республіки (</a:t>
            </a:r>
            <a:r>
              <a:rPr lang="en-US" dirty="0" smtClean="0"/>
              <a:t>VI-III </a:t>
            </a:r>
            <a:r>
              <a:rPr lang="uk-UA" dirty="0" smtClean="0"/>
              <a:t>ст. до. н. е.);</a:t>
            </a:r>
            <a:endParaRPr lang="en-US" dirty="0" smtClean="0"/>
          </a:p>
          <a:p>
            <a:r>
              <a:rPr lang="uk-UA" dirty="0" smtClean="0"/>
              <a:t>2) поняття грецької філософії, запозичені у часи пізньої республіки </a:t>
            </a:r>
            <a:r>
              <a:rPr lang="en-US" dirty="0" smtClean="0"/>
              <a:t>(II-I</a:t>
            </a:r>
            <a:r>
              <a:rPr lang="uk-UA" dirty="0" smtClean="0"/>
              <a:t> ст. до. н. е.)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  <a:solidFill>
            <a:srgbClr val="000066"/>
          </a:solidFill>
        </p:spPr>
        <p:txBody>
          <a:bodyPr/>
          <a:lstStyle/>
          <a:p>
            <a:pPr algn="ctr"/>
            <a:r>
              <a:rPr lang="uk-UA" dirty="0" smtClean="0"/>
              <a:t>Дві складові у системі цінностей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D152DF-2E3B-4A1A-88C9-8F3A7A277131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786346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uk-UA" dirty="0" smtClean="0"/>
              <a:t>Поділялись на:</a:t>
            </a:r>
          </a:p>
          <a:p>
            <a:pPr>
              <a:buNone/>
            </a:pPr>
            <a:r>
              <a:rPr lang="uk-UA" dirty="0" smtClean="0"/>
              <a:t>1) взаємовідносини із державою (військова і цивільно-політична діяльність);</a:t>
            </a:r>
          </a:p>
          <a:p>
            <a:pPr>
              <a:buNone/>
            </a:pPr>
            <a:r>
              <a:rPr lang="uk-UA" dirty="0" smtClean="0"/>
              <a:t>2) взаємовідносини із соціумом (громадянські права і обов</a:t>
            </a:r>
            <a:r>
              <a:rPr lang="en-US" dirty="0" smtClean="0"/>
              <a:t>’</a:t>
            </a:r>
            <a:r>
              <a:rPr lang="uk-UA" dirty="0" smtClean="0"/>
              <a:t>язки по відношенню до общини);</a:t>
            </a:r>
          </a:p>
          <a:p>
            <a:pPr>
              <a:buNone/>
            </a:pPr>
            <a:r>
              <a:rPr lang="uk-UA" dirty="0" smtClean="0"/>
              <a:t>3) взаємовідносини із окремими представниками соціуму (дружба, кохання, листування, торгівля, складання заповітів, приватне життя).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pPr algn="ctr"/>
            <a:r>
              <a:rPr lang="uk-UA" dirty="0" smtClean="0"/>
              <a:t>Традиційні римські поняття</a:t>
            </a: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928688"/>
          <a:ext cx="8229600" cy="516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  <a:solidFill>
            <a:srgbClr val="339933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Взаємовідносини із державою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E299D86-ECC3-4422-86A0-9223B6BEBF5A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928670"/>
          <a:ext cx="8229600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uk-UA" dirty="0" smtClean="0"/>
              <a:t>ЗНАМЕНИТІ РИМЛЯНИ  </a:t>
            </a:r>
            <a:r>
              <a:rPr lang="en-US" dirty="0" smtClean="0"/>
              <a:t>I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86050" y="1000108"/>
            <a:ext cx="3500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Гай Юлій Цезар, триумвір І, полководець-тріумфатор, пожиттєвий диктатор, літератор, реформатор 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71472" y="3143248"/>
            <a:ext cx="2428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Гней Помпей Магн, триумвір І, політик, полководець-триумфатор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215074" y="3143248"/>
            <a:ext cx="2357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Гай Октавіан Август, триумвір ІІ, перший імператор Риму, політик-реформатор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5143512"/>
            <a:ext cx="2428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Марк Юній Брут, політик, сенатор-заколотник, вбивця Цезаря  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143108" y="5143512"/>
            <a:ext cx="2428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Марк Порцій Катон Молодший, політик, голова сенатської опозиції</a:t>
            </a:r>
            <a:endParaRPr lang="ru-RU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14974"/>
          </a:xfrm>
          <a:solidFill>
            <a:srgbClr val="C00000"/>
          </a:solidFill>
        </p:spPr>
        <p:txBody>
          <a:bodyPr>
            <a:normAutofit fontScale="92500"/>
          </a:bodyPr>
          <a:lstStyle/>
          <a:p>
            <a:r>
              <a:rPr lang="uk-UA" dirty="0" smtClean="0"/>
              <a:t>Вища і найзагальніша чеснота римського громадянина.</a:t>
            </a:r>
          </a:p>
          <a:p>
            <a:r>
              <a:rPr lang="uk-UA" dirty="0" smtClean="0"/>
              <a:t>Доблесть була воєнна, громадянська, морально-етична.</a:t>
            </a:r>
          </a:p>
          <a:p>
            <a:r>
              <a:rPr lang="uk-UA" dirty="0" smtClean="0"/>
              <a:t>На протязі історії Риму акцент зміщувався від 1-го з цих визначень (</a:t>
            </a:r>
            <a:r>
              <a:rPr lang="en-US" dirty="0" smtClean="0"/>
              <a:t>VI-II</a:t>
            </a:r>
            <a:r>
              <a:rPr lang="uk-UA" dirty="0" smtClean="0"/>
              <a:t> ст. до н. е.</a:t>
            </a:r>
            <a:r>
              <a:rPr lang="en-US" dirty="0" smtClean="0"/>
              <a:t>) </a:t>
            </a:r>
            <a:r>
              <a:rPr lang="uk-UA" dirty="0" smtClean="0"/>
              <a:t>до 2-го </a:t>
            </a:r>
            <a:r>
              <a:rPr lang="en-US" dirty="0" smtClean="0"/>
              <a:t>(I</a:t>
            </a:r>
            <a:r>
              <a:rPr lang="uk-UA" dirty="0" smtClean="0"/>
              <a:t> ст. до н. е.</a:t>
            </a:r>
            <a:r>
              <a:rPr lang="en-US" dirty="0" smtClean="0"/>
              <a:t>), </a:t>
            </a:r>
            <a:r>
              <a:rPr lang="uk-UA" dirty="0" smtClean="0"/>
              <a:t>потім – до 3-го </a:t>
            </a:r>
            <a:r>
              <a:rPr lang="en-US" dirty="0" smtClean="0"/>
              <a:t>(I</a:t>
            </a:r>
            <a:r>
              <a:rPr lang="uk-UA" dirty="0" smtClean="0"/>
              <a:t> ст. н. е.</a:t>
            </a:r>
            <a:r>
              <a:rPr lang="en-US" dirty="0" smtClean="0"/>
              <a:t>).</a:t>
            </a:r>
          </a:p>
          <a:p>
            <a:r>
              <a:rPr lang="en-US" dirty="0" smtClean="0"/>
              <a:t>Virtue (</a:t>
            </a:r>
            <a:r>
              <a:rPr lang="uk-UA" dirty="0" smtClean="0"/>
              <a:t>англ.</a:t>
            </a:r>
            <a:r>
              <a:rPr lang="en-US" dirty="0" smtClean="0"/>
              <a:t>)</a:t>
            </a:r>
            <a:r>
              <a:rPr lang="uk-UA" dirty="0" smtClean="0"/>
              <a:t>: 1) чеснота; 2) сила; 3) цнота; 4) моральність;  5) позитивна риса. </a:t>
            </a:r>
            <a:endParaRPr lang="en-US" dirty="0" smtClean="0"/>
          </a:p>
          <a:p>
            <a:r>
              <a:rPr lang="en-US" dirty="0" smtClean="0"/>
              <a:t>Virtuoso (</a:t>
            </a:r>
            <a:r>
              <a:rPr lang="uk-UA" dirty="0" smtClean="0"/>
              <a:t>італ., англ.</a:t>
            </a:r>
            <a:r>
              <a:rPr lang="en-US" dirty="0" smtClean="0"/>
              <a:t>)</a:t>
            </a:r>
            <a:r>
              <a:rPr lang="uk-UA" dirty="0" smtClean="0"/>
              <a:t>: 1) віртуоз; 2) знавець мистецтва.</a:t>
            </a:r>
            <a:endParaRPr lang="en-US" dirty="0" smtClean="0"/>
          </a:p>
          <a:p>
            <a:r>
              <a:rPr lang="en-US" dirty="0" smtClean="0"/>
              <a:t>Virtual (</a:t>
            </a:r>
            <a:r>
              <a:rPr lang="uk-UA" dirty="0" smtClean="0"/>
              <a:t>англ.</a:t>
            </a:r>
            <a:r>
              <a:rPr lang="en-US" dirty="0" smtClean="0"/>
              <a:t>)</a:t>
            </a:r>
            <a:r>
              <a:rPr lang="uk-UA" dirty="0" smtClean="0"/>
              <a:t>: 1) дійсний; 2) уявний (техн.).</a:t>
            </a:r>
            <a:endParaRPr lang="en-US" dirty="0" smtClean="0"/>
          </a:p>
          <a:p>
            <a:r>
              <a:rPr lang="en-US" dirty="0" smtClean="0"/>
              <a:t>Virtu/Vertu (</a:t>
            </a:r>
            <a:r>
              <a:rPr lang="uk-UA" dirty="0" smtClean="0"/>
              <a:t>італ., англ.</a:t>
            </a:r>
            <a:r>
              <a:rPr lang="en-US" dirty="0" smtClean="0"/>
              <a:t>)</a:t>
            </a:r>
            <a:r>
              <a:rPr lang="uk-UA" dirty="0" smtClean="0"/>
              <a:t>: 1) розуміння тонкощів мистецтва; 2) раритет.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smtClean="0"/>
              <a:t>Virtus </a:t>
            </a:r>
            <a:r>
              <a:rPr lang="uk-UA" dirty="0" smtClean="0"/>
              <a:t>(лат.)</a:t>
            </a:r>
            <a:r>
              <a:rPr smtClean="0"/>
              <a:t>-</a:t>
            </a:r>
            <a:r>
              <a:rPr lang="uk-UA" dirty="0" smtClean="0"/>
              <a:t> доблесть, відвага</a:t>
            </a:r>
            <a:endParaRPr lang="ru-RU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38702"/>
          </a:xfrm>
          <a:solidFill>
            <a:srgbClr val="00B050"/>
          </a:solidFill>
        </p:spPr>
        <p:txBody>
          <a:bodyPr/>
          <a:lstStyle/>
          <a:p>
            <a:r>
              <a:rPr lang="uk-UA" dirty="0" smtClean="0"/>
              <a:t>Поняття, яке робило сакрально, морально, юридично недопустимим дії, спрямовані на нанесення військової, цивільної, моральної шкоди римській державі. </a:t>
            </a:r>
            <a:r>
              <a:rPr lang="en-US" dirty="0" smtClean="0"/>
              <a:t>Lex majestas Populu Romani– “</a:t>
            </a:r>
            <a:r>
              <a:rPr lang="uk-UA" dirty="0" smtClean="0"/>
              <a:t>Закон про велич римського народу</a:t>
            </a:r>
            <a:r>
              <a:rPr lang="en-US" dirty="0" smtClean="0"/>
              <a:t>”</a:t>
            </a:r>
            <a:r>
              <a:rPr lang="uk-UA" dirty="0" smtClean="0"/>
              <a:t> суворо карав будь-які дії такого роду.</a:t>
            </a:r>
            <a:endParaRPr lang="en-US" dirty="0" smtClean="0"/>
          </a:p>
          <a:p>
            <a:r>
              <a:rPr lang="en-US" dirty="0" smtClean="0"/>
              <a:t>(Your) Majesty (</a:t>
            </a:r>
            <a:r>
              <a:rPr lang="uk-UA" dirty="0" smtClean="0"/>
              <a:t>англ.</a:t>
            </a:r>
            <a:r>
              <a:rPr lang="en-US" dirty="0" smtClean="0"/>
              <a:t>)</a:t>
            </a:r>
            <a:r>
              <a:rPr lang="uk-UA" dirty="0" smtClean="0"/>
              <a:t> – (Ваша) Величність, звернення до королеви/короля.</a:t>
            </a:r>
            <a:endParaRPr lang="en-US" dirty="0" smtClean="0"/>
          </a:p>
          <a:p>
            <a:r>
              <a:rPr lang="en-US" dirty="0" smtClean="0"/>
              <a:t>Majestic (</a:t>
            </a:r>
            <a:r>
              <a:rPr lang="uk-UA" dirty="0" smtClean="0"/>
              <a:t>англ.</a:t>
            </a:r>
            <a:r>
              <a:rPr lang="en-US" dirty="0" smtClean="0"/>
              <a:t>)</a:t>
            </a:r>
            <a:r>
              <a:rPr lang="uk-UA" dirty="0" smtClean="0"/>
              <a:t> – величний, грандіозний.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202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smtClean="0"/>
              <a:t>Majestas </a:t>
            </a:r>
            <a:r>
              <a:rPr lang="uk-UA" dirty="0" smtClean="0"/>
              <a:t>(лат.) </a:t>
            </a:r>
            <a:r>
              <a:rPr smtClean="0"/>
              <a:t>- </a:t>
            </a:r>
            <a:r>
              <a:rPr lang="uk-UA" dirty="0" smtClean="0"/>
              <a:t>велич</a:t>
            </a:r>
            <a:endParaRPr lang="ru-RU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24454"/>
          </a:xfrm>
          <a:solidFill>
            <a:srgbClr val="000099"/>
          </a:solidFill>
        </p:spPr>
        <p:txBody>
          <a:bodyPr>
            <a:normAutofit lnSpcReduction="10000"/>
          </a:bodyPr>
          <a:lstStyle/>
          <a:p>
            <a:r>
              <a:rPr lang="ru-RU" dirty="0" smtClean="0"/>
              <a:t>Сучасний соціальний і економічний розвиток України потребує подальшої перебудови </a:t>
            </a:r>
            <a:r>
              <a:rPr lang="ru-RU" baseline="30000" dirty="0" smtClean="0"/>
              <a:t> </a:t>
            </a:r>
            <a:r>
              <a:rPr lang="ru-RU" dirty="0" smtClean="0"/>
              <a:t>вищої  школи і визначає серед інших такі напрямки, як розвиток активності, самостійності і творчих здібностей майбутніх фахівців та забезпечення держави кваліфікованими, ініціативними кадрами. </a:t>
            </a:r>
          </a:p>
          <a:p>
            <a:r>
              <a:rPr lang="ru-RU" dirty="0" smtClean="0"/>
              <a:t>Студенти часто відчувають невпевненість і стикаються з труднощами у ситуаціях, для розв'язання яких потрібен досвід творчої діяльності. Це є свідченням того, що майбутніх спеціалістів треба навчати творчому підходу коли вони перебувають у ВНЗ.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uk-UA" dirty="0" smtClean="0"/>
              <a:t>Потреби сучасного розвитку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A080E28-5E78-48F9-AAE8-9535C6510403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67264"/>
          </a:xfrm>
          <a:solidFill>
            <a:srgbClr val="003300"/>
          </a:solidFill>
        </p:spPr>
        <p:txBody>
          <a:bodyPr>
            <a:normAutofit lnSpcReduction="10000"/>
          </a:bodyPr>
          <a:lstStyle/>
          <a:p>
            <a:r>
              <a:rPr lang="uk-UA" dirty="0" smtClean="0"/>
              <a:t>Пошана, з акцентом на проявленні такої властивості, як римського магістрату зокрема, так і пересічного римського громадянина взагалі, які чесно виконали свої обов</a:t>
            </a:r>
            <a:r>
              <a:rPr lang="en-US" dirty="0" smtClean="0"/>
              <a:t>’</a:t>
            </a:r>
            <a:r>
              <a:rPr lang="uk-UA" dirty="0" smtClean="0"/>
              <a:t>язки перед громадянською общиною, котра, у свою чергу</a:t>
            </a:r>
            <a:r>
              <a:rPr lang="en-US" dirty="0" smtClean="0"/>
              <a:t>,</a:t>
            </a:r>
            <a:r>
              <a:rPr lang="uk-UA" dirty="0" smtClean="0"/>
              <a:t> ці заслуги визнала і належним чином вшанувала.</a:t>
            </a:r>
          </a:p>
          <a:p>
            <a:r>
              <a:rPr lang="en-US" dirty="0" smtClean="0"/>
              <a:t>Dignity (</a:t>
            </a:r>
            <a:r>
              <a:rPr lang="uk-UA" dirty="0" smtClean="0"/>
              <a:t>англ.</a:t>
            </a:r>
            <a:r>
              <a:rPr lang="en-US" dirty="0" smtClean="0"/>
              <a:t>)</a:t>
            </a:r>
            <a:r>
              <a:rPr lang="uk-UA" dirty="0" smtClean="0"/>
              <a:t> – почуття власної гідності, гордість.</a:t>
            </a:r>
            <a:endParaRPr lang="en-US" dirty="0" smtClean="0"/>
          </a:p>
          <a:p>
            <a:r>
              <a:rPr lang="en-US" dirty="0" smtClean="0"/>
              <a:t>Dignify (</a:t>
            </a:r>
            <a:r>
              <a:rPr lang="uk-UA" dirty="0" smtClean="0"/>
              <a:t>англ.</a:t>
            </a:r>
            <a:r>
              <a:rPr lang="en-US" dirty="0" smtClean="0"/>
              <a:t>)</a:t>
            </a:r>
            <a:r>
              <a:rPr lang="uk-UA" dirty="0" smtClean="0"/>
              <a:t> – 1) ушляхетнювати; 2) наводити лоск; 3) виставити у вигідному ракурсі.</a:t>
            </a:r>
            <a:endParaRPr lang="en-US" dirty="0" smtClean="0"/>
          </a:p>
          <a:p>
            <a:r>
              <a:rPr lang="en-US" dirty="0" smtClean="0"/>
              <a:t>Dignitary (</a:t>
            </a:r>
            <a:r>
              <a:rPr lang="uk-UA" dirty="0" smtClean="0"/>
              <a:t>англ.</a:t>
            </a:r>
            <a:r>
              <a:rPr lang="en-US" dirty="0" smtClean="0"/>
              <a:t>)</a:t>
            </a:r>
            <a:r>
              <a:rPr lang="uk-UA" dirty="0" smtClean="0"/>
              <a:t> – високий за рангом чиновник (особливо церковний).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00132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smtClean="0"/>
              <a:t>Dignitas </a:t>
            </a:r>
            <a:r>
              <a:rPr lang="uk-UA" dirty="0" smtClean="0"/>
              <a:t>(лат.)</a:t>
            </a:r>
            <a:r>
              <a:rPr lang="ru-RU" dirty="0" smtClean="0"/>
              <a:t>–</a:t>
            </a:r>
            <a:r>
              <a:rPr smtClean="0"/>
              <a:t> </a:t>
            </a:r>
            <a:r>
              <a:rPr lang="uk-UA" dirty="0" smtClean="0"/>
              <a:t>гідність, пошана</a:t>
            </a:r>
            <a:endParaRPr lang="ru-RU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48272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/>
          <a:p>
            <a:r>
              <a:rPr lang="uk-UA" dirty="0" smtClean="0"/>
              <a:t>Термін означав серйозність намірів, усвідомлення власної значимості, підкреслену самоповагу. Вважався еталонною рисою римського </a:t>
            </a:r>
            <a:r>
              <a:rPr lang="uk-UA" dirty="0" err="1" smtClean="0"/>
              <a:t>магистрата-посадовця</a:t>
            </a:r>
            <a:r>
              <a:rPr lang="uk-UA" dirty="0" smtClean="0"/>
              <a:t>, кандидата на таку посаду.</a:t>
            </a:r>
          </a:p>
          <a:p>
            <a:r>
              <a:rPr lang="en-US" dirty="0" smtClean="0"/>
              <a:t>Gravitation (</a:t>
            </a:r>
            <a:r>
              <a:rPr lang="uk-UA" dirty="0" smtClean="0"/>
              <a:t>англ.</a:t>
            </a:r>
            <a:r>
              <a:rPr lang="en-US" dirty="0" smtClean="0"/>
              <a:t>) – </a:t>
            </a:r>
            <a:r>
              <a:rPr lang="uk-UA" dirty="0" smtClean="0"/>
              <a:t>1) гравітація, сила тяжіння (фіз.); 2) намір.</a:t>
            </a:r>
            <a:endParaRPr lang="en-US" dirty="0" smtClean="0"/>
          </a:p>
          <a:p>
            <a:r>
              <a:rPr lang="en-US" dirty="0" smtClean="0"/>
              <a:t>Graviton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гравітон (фіз.), гіпотетична частина незначного гравітаційного поля.</a:t>
            </a:r>
            <a:r>
              <a:rPr lang="en-US" dirty="0" smtClean="0"/>
              <a:t> </a:t>
            </a:r>
          </a:p>
          <a:p>
            <a:r>
              <a:rPr lang="en-US" dirty="0" smtClean="0"/>
              <a:t>Gravity (</a:t>
            </a:r>
            <a:r>
              <a:rPr lang="uk-UA" dirty="0" smtClean="0"/>
              <a:t>англ.</a:t>
            </a:r>
            <a:r>
              <a:rPr lang="en-US" dirty="0" smtClean="0"/>
              <a:t>) – </a:t>
            </a:r>
            <a:r>
              <a:rPr lang="uk-UA" dirty="0" smtClean="0"/>
              <a:t>1) серйозність; 2) врівноваженість.</a:t>
            </a:r>
            <a:endParaRPr lang="en-US" dirty="0" smtClean="0"/>
          </a:p>
          <a:p>
            <a:r>
              <a:rPr lang="en-US" dirty="0" smtClean="0"/>
              <a:t>Gravitymeter survey (</a:t>
            </a:r>
            <a:r>
              <a:rPr lang="uk-UA" dirty="0" smtClean="0"/>
              <a:t>англ.</a:t>
            </a:r>
            <a:r>
              <a:rPr lang="en-US" dirty="0" smtClean="0"/>
              <a:t>) - </a:t>
            </a:r>
            <a:r>
              <a:rPr lang="uk-UA" dirty="0" smtClean="0"/>
              <a:t> гравіметрична зйомка місцевості (геодез.).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pPr algn="ctr"/>
            <a:r>
              <a:rPr smtClean="0"/>
              <a:t>Gravitas </a:t>
            </a:r>
            <a:r>
              <a:rPr lang="uk-UA" dirty="0" smtClean="0"/>
              <a:t>(лат.) – величність</a:t>
            </a:r>
            <a:endParaRPr lang="ru-RU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48272"/>
          </a:xfrm>
          <a:solidFill>
            <a:srgbClr val="660066"/>
          </a:solidFill>
        </p:spPr>
        <p:txBody>
          <a:bodyPr/>
          <a:lstStyle/>
          <a:p>
            <a:r>
              <a:rPr lang="uk-UA" dirty="0" smtClean="0"/>
              <a:t>Ця доблесть означала прояву залізного характеру, міцність духу під час воєн, катастроф, епідемій, часів громадянського неспокою, особистих втрат.</a:t>
            </a:r>
          </a:p>
          <a:p>
            <a:r>
              <a:rPr lang="en-US" dirty="0" smtClean="0"/>
              <a:t>Fortitude (</a:t>
            </a:r>
            <a:r>
              <a:rPr lang="uk-UA" dirty="0" smtClean="0"/>
              <a:t>англ.</a:t>
            </a:r>
            <a:r>
              <a:rPr lang="en-US" dirty="0" smtClean="0"/>
              <a:t>) – </a:t>
            </a:r>
            <a:r>
              <a:rPr lang="uk-UA" dirty="0" smtClean="0"/>
              <a:t>сила духу, стійкість.</a:t>
            </a:r>
            <a:endParaRPr lang="en-US" dirty="0" smtClean="0"/>
          </a:p>
          <a:p>
            <a:r>
              <a:rPr lang="en-US" dirty="0" smtClean="0"/>
              <a:t>Fortify (</a:t>
            </a:r>
            <a:r>
              <a:rPr lang="uk-UA" dirty="0" smtClean="0"/>
              <a:t>англ.</a:t>
            </a:r>
            <a:r>
              <a:rPr lang="en-US" dirty="0" smtClean="0"/>
              <a:t>) – </a:t>
            </a:r>
            <a:r>
              <a:rPr lang="uk-UA" dirty="0" smtClean="0"/>
              <a:t>1) захищати; 2) будувати укріплення (військ.); 3) підтримувати (морально і фізично).</a:t>
            </a:r>
            <a:endParaRPr lang="en-US" dirty="0" smtClean="0"/>
          </a:p>
          <a:p>
            <a:r>
              <a:rPr lang="en-US" dirty="0" smtClean="0"/>
              <a:t>Fortis (</a:t>
            </a:r>
            <a:r>
              <a:rPr lang="uk-UA" dirty="0" smtClean="0"/>
              <a:t>англ.</a:t>
            </a:r>
            <a:r>
              <a:rPr lang="en-US" dirty="0" smtClean="0"/>
              <a:t>) – </a:t>
            </a:r>
            <a:r>
              <a:rPr lang="uk-UA" dirty="0" smtClean="0"/>
              <a:t>артикульвано (сильно) вимовляємо приголосна (фонетичн.).</a:t>
            </a:r>
            <a:endParaRPr lang="en-US" dirty="0" smtClean="0"/>
          </a:p>
          <a:p>
            <a:r>
              <a:rPr lang="en-US" dirty="0" smtClean="0"/>
              <a:t>Fortissimo (</a:t>
            </a:r>
            <a:r>
              <a:rPr lang="uk-UA" dirty="0" smtClean="0"/>
              <a:t>італ., англ., франц.</a:t>
            </a:r>
            <a:r>
              <a:rPr lang="en-US" dirty="0" smtClean="0"/>
              <a:t>) </a:t>
            </a:r>
            <a:r>
              <a:rPr lang="uk-UA" dirty="0" smtClean="0"/>
              <a:t>– примітка для виконання музикального уривку дуже голосно.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pPr algn="ctr"/>
            <a:r>
              <a:rPr smtClean="0"/>
              <a:t>Fortitudo </a:t>
            </a:r>
            <a:r>
              <a:rPr lang="uk-UA" dirty="0" smtClean="0"/>
              <a:t>(лат.) – твердість духу</a:t>
            </a:r>
            <a:endParaRPr lang="ru-RU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000125"/>
          <a:ext cx="8229600" cy="5095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  <a:solidFill>
            <a:srgbClr val="339933"/>
          </a:solidFill>
        </p:spPr>
        <p:txBody>
          <a:bodyPr/>
          <a:lstStyle/>
          <a:p>
            <a:r>
              <a:rPr lang="uk-UA" dirty="0" smtClean="0"/>
              <a:t>Взаємовідносини із суспільством</a:t>
            </a: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000108"/>
          <a:ext cx="8229600" cy="5095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ЗНАМЕНИТІ РИМЛЯНИ  </a:t>
            </a:r>
            <a:r>
              <a:rPr smtClean="0"/>
              <a:t>II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928794" y="4643446"/>
            <a:ext cx="27860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Гай Марій Арпінський, політик, полководець-триумфатор, 7-разовий консул, реформатор армії, рятівник від нашестя германських племен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000364" y="1071546"/>
            <a:ext cx="3429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Тибе́рій </a:t>
            </a:r>
            <a:r>
              <a:rPr lang="ru-RU" b="1" dirty="0" err="1" smtClean="0"/>
              <a:t>Семпро́ній</a:t>
            </a:r>
            <a:r>
              <a:rPr lang="ru-RU" b="1" dirty="0" smtClean="0"/>
              <a:t> Гракх,</a:t>
            </a:r>
          </a:p>
          <a:p>
            <a:pPr algn="ctr"/>
            <a:r>
              <a:rPr lang="uk-UA" b="1" dirty="0" smtClean="0"/>
              <a:t>Гай </a:t>
            </a:r>
            <a:r>
              <a:rPr lang="ru-RU" b="1" dirty="0" smtClean="0"/>
              <a:t>Семпро́ній Гракх, брати, народні трибуни – соціальні реформатори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643438" y="4643446"/>
            <a:ext cx="26432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Квінт Фабій Максим Кунктатор, консул, диктатор, державний діяч, тріумфатор, рятівник від нашестя Ганнібала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072198" y="2928934"/>
            <a:ext cx="27860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Квінт Серторій</a:t>
            </a:r>
            <a:r>
              <a:rPr lang="en-US" sz="1600" dirty="0" smtClean="0"/>
              <a:t> </a:t>
            </a:r>
            <a:r>
              <a:rPr lang="uk-UA" sz="1600" dirty="0" smtClean="0"/>
              <a:t>Іспанський, полководець, політик, організатор повстання проти олігархату нобілів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571472" y="3071810"/>
            <a:ext cx="2357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Публій Овідій Назон, видатний поет-вигнанець</a:t>
            </a: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solidFill>
            <a:srgbClr val="006600"/>
          </a:solidFill>
        </p:spPr>
        <p:txBody>
          <a:bodyPr>
            <a:normAutofit/>
          </a:bodyPr>
          <a:lstStyle/>
          <a:p>
            <a:r>
              <a:rPr lang="uk-UA" dirty="0" smtClean="0"/>
              <a:t>Чеснота позначала відданість, незрадливість, гарантію виконання договорів, зобов</a:t>
            </a:r>
            <a:r>
              <a:rPr lang="en-US" dirty="0" smtClean="0"/>
              <a:t>’</a:t>
            </a:r>
            <a:r>
              <a:rPr lang="uk-UA" dirty="0" smtClean="0"/>
              <a:t>язань, законів; її обожнювали із найдавніших часів римської історії (вшановувалась 1 жовтня).</a:t>
            </a:r>
          </a:p>
          <a:p>
            <a:r>
              <a:rPr lang="en-US" dirty="0" smtClean="0"/>
              <a:t>Fidejussor (</a:t>
            </a:r>
            <a:r>
              <a:rPr lang="uk-UA" dirty="0" smtClean="0"/>
              <a:t>англ.</a:t>
            </a:r>
            <a:r>
              <a:rPr lang="en-US" dirty="0" smtClean="0"/>
              <a:t>) – </a:t>
            </a:r>
            <a:r>
              <a:rPr lang="uk-UA" dirty="0" smtClean="0"/>
              <a:t>поручитель</a:t>
            </a:r>
            <a:r>
              <a:rPr lang="en-US" dirty="0" smtClean="0"/>
              <a:t> (</a:t>
            </a:r>
            <a:r>
              <a:rPr lang="uk-UA" dirty="0" smtClean="0"/>
              <a:t>юр.).</a:t>
            </a:r>
            <a:endParaRPr lang="en-US" dirty="0" smtClean="0"/>
          </a:p>
          <a:p>
            <a:r>
              <a:rPr lang="en-US" dirty="0" smtClean="0"/>
              <a:t>Fidelity (</a:t>
            </a:r>
            <a:r>
              <a:rPr lang="uk-UA" dirty="0" smtClean="0"/>
              <a:t>англ.</a:t>
            </a:r>
            <a:r>
              <a:rPr lang="en-US" dirty="0" smtClean="0"/>
              <a:t>) – </a:t>
            </a:r>
            <a:r>
              <a:rPr lang="uk-UA" dirty="0" smtClean="0"/>
              <a:t>1) вірність, відданість; 2) правильність; 3) (бездоганна) точність відтворення (технічн.).</a:t>
            </a:r>
            <a:endParaRPr lang="en-US" dirty="0" smtClean="0"/>
          </a:p>
          <a:p>
            <a:r>
              <a:rPr lang="en-US" dirty="0" smtClean="0"/>
              <a:t>Fides Punica (</a:t>
            </a:r>
            <a:r>
              <a:rPr lang="uk-UA" dirty="0" smtClean="0"/>
              <a:t>лат., англ., франц., нім.</a:t>
            </a:r>
            <a:r>
              <a:rPr lang="en-US" dirty="0" smtClean="0"/>
              <a:t>) – </a:t>
            </a:r>
            <a:r>
              <a:rPr lang="uk-UA" dirty="0" smtClean="0"/>
              <a:t>“Пунійська вірність”, зрадливість зведена в абсолют (іст.).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pPr algn="ctr"/>
            <a:r>
              <a:rPr smtClean="0"/>
              <a:t>Fides </a:t>
            </a:r>
            <a:r>
              <a:rPr lang="uk-UA" dirty="0" smtClean="0"/>
              <a:t>(лат.) – довіра, вірність</a:t>
            </a: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714908"/>
          </a:xfrm>
          <a:solidFill>
            <a:schemeClr val="accent3">
              <a:lumMod val="5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Свобода у специфічному римському розумінні – характеризувала правовий статус самостійного і незалежного римського громадянина, що забезпечувалось республіканською конституцією.</a:t>
            </a:r>
          </a:p>
          <a:p>
            <a:r>
              <a:rPr lang="en-US" dirty="0" smtClean="0"/>
              <a:t>Liberalism (</a:t>
            </a:r>
            <a:r>
              <a:rPr lang="uk-UA" dirty="0" smtClean="0"/>
              <a:t>англ.</a:t>
            </a:r>
            <a:r>
              <a:rPr lang="en-US" dirty="0" smtClean="0"/>
              <a:t>)</a:t>
            </a:r>
            <a:r>
              <a:rPr lang="uk-UA" dirty="0" smtClean="0"/>
              <a:t> </a:t>
            </a:r>
            <a:r>
              <a:rPr lang="en-US" dirty="0" smtClean="0"/>
              <a:t>-</a:t>
            </a:r>
            <a:r>
              <a:rPr lang="uk-UA" dirty="0" smtClean="0"/>
              <a:t> лібералізм, прихильність до широких поглядів, заборона обмежень.</a:t>
            </a:r>
            <a:r>
              <a:rPr lang="en-US" dirty="0" smtClean="0"/>
              <a:t> </a:t>
            </a:r>
          </a:p>
          <a:p>
            <a:r>
              <a:rPr lang="en-US" dirty="0" smtClean="0"/>
              <a:t>Liberate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1) звільняти, випускати на волю (юридичн.); 2) красти (арго); 3) звільнити від дискримінації (політ.); 4) виділяти (хім.).</a:t>
            </a:r>
            <a:endParaRPr lang="en-US" dirty="0" smtClean="0"/>
          </a:p>
          <a:p>
            <a:r>
              <a:rPr lang="en-US" dirty="0" smtClean="0"/>
              <a:t>Libero (</a:t>
            </a:r>
            <a:r>
              <a:rPr lang="uk-UA" dirty="0" smtClean="0"/>
              <a:t>англ., </a:t>
            </a:r>
            <a:r>
              <a:rPr lang="uk-UA" dirty="0" err="1" smtClean="0"/>
              <a:t>ісп</a:t>
            </a:r>
            <a:r>
              <a:rPr lang="uk-UA" dirty="0" smtClean="0"/>
              <a:t>., італ.</a:t>
            </a:r>
            <a:r>
              <a:rPr lang="en-US" dirty="0" smtClean="0"/>
              <a:t>) –</a:t>
            </a:r>
            <a:r>
              <a:rPr lang="uk-UA" dirty="0" smtClean="0"/>
              <a:t> </a:t>
            </a:r>
            <a:r>
              <a:rPr lang="uk-UA" dirty="0" err="1" smtClean="0"/>
              <a:t>ігрок-захисник</a:t>
            </a:r>
            <a:r>
              <a:rPr lang="uk-UA" dirty="0" smtClean="0"/>
              <a:t> на вільному місці у футболі, волейболі (спорт.).</a:t>
            </a:r>
            <a:endParaRPr lang="en-US" dirty="0" smtClean="0"/>
          </a:p>
          <a:p>
            <a:r>
              <a:rPr lang="en-US" dirty="0" smtClean="0"/>
              <a:t>Libertin</a:t>
            </a:r>
            <a:r>
              <a:rPr lang="uk-UA" dirty="0" smtClean="0"/>
              <a:t>е</a:t>
            </a:r>
            <a:r>
              <a:rPr lang="en-US" dirty="0" smtClean="0"/>
              <a:t> (</a:t>
            </a:r>
            <a:r>
              <a:rPr lang="uk-UA" dirty="0" smtClean="0"/>
              <a:t>англ., франц.</a:t>
            </a:r>
            <a:r>
              <a:rPr lang="en-US" dirty="0" smtClean="0"/>
              <a:t>) –</a:t>
            </a:r>
            <a:r>
              <a:rPr lang="uk-UA" dirty="0" smtClean="0"/>
              <a:t> 1) вільновідпущеник (іст.); 2) вільнодумець (книжн.); 3) розпутник.</a:t>
            </a:r>
            <a:endParaRPr lang="en-US" dirty="0" smtClean="0"/>
          </a:p>
          <a:p>
            <a:r>
              <a:rPr lang="en-US" dirty="0" smtClean="0"/>
              <a:t>Liberty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свобода.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928694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 algn="ctr"/>
            <a:r>
              <a:rPr smtClean="0"/>
              <a:t>Libertas </a:t>
            </a:r>
            <a:r>
              <a:rPr lang="uk-UA" dirty="0" smtClean="0"/>
              <a:t>(лат.)</a:t>
            </a:r>
            <a:r>
              <a:rPr smtClean="0"/>
              <a:t>- </a:t>
            </a:r>
            <a:r>
              <a:rPr lang="uk-UA" dirty="0" smtClean="0"/>
              <a:t>свобода</a:t>
            </a: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38702"/>
          </a:xfrm>
          <a:solidFill>
            <a:schemeClr val="accent4">
              <a:lumMod val="50000"/>
            </a:schemeClr>
          </a:solidFill>
        </p:spPr>
        <p:txBody>
          <a:bodyPr>
            <a:normAutofit lnSpcReduction="10000"/>
          </a:bodyPr>
          <a:lstStyle/>
          <a:p>
            <a:r>
              <a:rPr lang="uk-UA" dirty="0" smtClean="0"/>
              <a:t>Специфічне римське поняття, яке вказувало на неповне відділення у Римі державно-правової сфери від соціальної та моральної, від норм повсякденного життя народу. Означало владу певної особи по відношенню до общини та внесок у її збереження, розвиток, процвітання.</a:t>
            </a:r>
          </a:p>
          <a:p>
            <a:r>
              <a:rPr lang="en-US" dirty="0" smtClean="0"/>
              <a:t>Authoritarian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авторитарний (який вимагає високої дисципліни і беззаперечної слухняності).</a:t>
            </a:r>
            <a:endParaRPr lang="en-US" dirty="0" smtClean="0"/>
          </a:p>
          <a:p>
            <a:r>
              <a:rPr lang="en-US" dirty="0" smtClean="0"/>
              <a:t>Authorities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адміністрація,  владні повноваження.</a:t>
            </a:r>
            <a:endParaRPr lang="en-US" dirty="0" smtClean="0"/>
          </a:p>
          <a:p>
            <a:r>
              <a:rPr lang="en-US" dirty="0" smtClean="0"/>
              <a:t>Authority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1) влада; 2) повноваження; 3) авторитет; 4) авторитетне джерело (бібліограф.).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2022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ctr"/>
            <a:r>
              <a:rPr smtClean="0"/>
              <a:t>Auctoritas </a:t>
            </a:r>
            <a:r>
              <a:rPr lang="uk-UA" dirty="0" smtClean="0"/>
              <a:t>(лат.) - влада, авторитет</a:t>
            </a: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881578"/>
          </a:xfrm>
          <a:solidFill>
            <a:schemeClr val="bg1">
              <a:lumMod val="75000"/>
              <a:lumOff val="25000"/>
            </a:schemeClr>
          </a:solidFill>
        </p:spPr>
        <p:txBody>
          <a:bodyPr>
            <a:normAutofit lnSpcReduction="10000"/>
          </a:bodyPr>
          <a:lstStyle/>
          <a:p>
            <a:r>
              <a:rPr lang="uk-UA" dirty="0" smtClean="0"/>
              <a:t>Чеснота означала той розум, який спирався на широку освіченість, значний життєвий досвід, знання не лише права і філософії, але й неписаних правил, усних традицій, негласних заборон, вміння зв</a:t>
            </a:r>
            <a:r>
              <a:rPr lang="en-US" dirty="0" smtClean="0"/>
              <a:t>’</a:t>
            </a:r>
            <a:r>
              <a:rPr lang="uk-UA" dirty="0" smtClean="0"/>
              <a:t>язати це у єдине ціле і прийняти правильне життєве рішення.</a:t>
            </a:r>
          </a:p>
          <a:p>
            <a:r>
              <a:rPr lang="en-US" dirty="0" smtClean="0"/>
              <a:t>Sapience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премудрість, розважливість, розумність.</a:t>
            </a:r>
            <a:endParaRPr lang="en-US" dirty="0" smtClean="0"/>
          </a:p>
          <a:p>
            <a:r>
              <a:rPr lang="en-US" dirty="0" smtClean="0"/>
              <a:t>Sapient (</a:t>
            </a:r>
            <a:r>
              <a:rPr lang="uk-UA" dirty="0" smtClean="0"/>
              <a:t>англ.</a:t>
            </a:r>
            <a:r>
              <a:rPr lang="en-US" dirty="0" smtClean="0"/>
              <a:t>) – </a:t>
            </a:r>
            <a:r>
              <a:rPr lang="uk-UA" dirty="0" smtClean="0"/>
              <a:t>мудрий (книжн.)</a:t>
            </a:r>
            <a:endParaRPr lang="en-US" dirty="0" smtClean="0"/>
          </a:p>
          <a:p>
            <a:r>
              <a:rPr lang="en-US" dirty="0" smtClean="0"/>
              <a:t>Sapienti sat (</a:t>
            </a:r>
            <a:r>
              <a:rPr lang="uk-UA" dirty="0" smtClean="0"/>
              <a:t>лат.</a:t>
            </a:r>
            <a:r>
              <a:rPr lang="en-US" dirty="0" smtClean="0"/>
              <a:t>) –</a:t>
            </a:r>
            <a:r>
              <a:rPr lang="uk-UA" dirty="0" smtClean="0"/>
              <a:t> “для розуміючого достатньо”, крилате висловлювання, означає що розумному багато пояснювати не слід.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85818"/>
          </a:xfrm>
          <a:solidFill>
            <a:srgbClr val="00FF00"/>
          </a:solidFill>
        </p:spPr>
        <p:txBody>
          <a:bodyPr/>
          <a:lstStyle/>
          <a:p>
            <a:pPr algn="ctr"/>
            <a:r>
              <a:rPr smtClean="0"/>
              <a:t>Sapientia </a:t>
            </a:r>
            <a:r>
              <a:rPr lang="uk-UA" dirty="0" smtClean="0"/>
              <a:t>(лат.)</a:t>
            </a:r>
            <a:r>
              <a:rPr smtClean="0"/>
              <a:t>- </a:t>
            </a:r>
            <a:r>
              <a:rPr lang="uk-UA" dirty="0" smtClean="0"/>
              <a:t>розум</a:t>
            </a: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857232"/>
          <a:ext cx="8229600" cy="5238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  <a:solidFill>
            <a:srgbClr val="339933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Взаємовідносини із особистістю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496C0E0-ABCA-4805-A547-4A615CDD958A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29</a:t>
            </a:fld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660066"/>
          </a:solidFill>
        </p:spPr>
        <p:txBody>
          <a:bodyPr>
            <a:normAutofit lnSpcReduction="10000"/>
          </a:bodyPr>
          <a:lstStyle/>
          <a:p>
            <a:r>
              <a:rPr lang="ru-RU" dirty="0" smtClean="0"/>
              <a:t>Проблема дослідження полягає у пошуку найбільш ефективних евристичних прийомів та методів особливо важливих для розвитку творчого мислення при викладанні економічних дисциплін. </a:t>
            </a:r>
          </a:p>
          <a:p>
            <a:r>
              <a:rPr lang="ru-RU" dirty="0" smtClean="0"/>
              <a:t>Поняття «евристика»</a:t>
            </a:r>
            <a:r>
              <a:rPr lang="en-US" dirty="0" smtClean="0"/>
              <a:t>,</a:t>
            </a:r>
            <a:r>
              <a:rPr lang="ru-RU" dirty="0" smtClean="0"/>
              <a:t>«евристичний»</a:t>
            </a:r>
            <a:r>
              <a:rPr lang="en-US" dirty="0" smtClean="0"/>
              <a:t> </a:t>
            </a:r>
            <a:r>
              <a:rPr lang="ru-RU" dirty="0" smtClean="0"/>
              <a:t>обов'язково відзначають такі прояви матеріальної та практичної діяльності людини, які мають елементи відкриття, нових знахідок, оригінальних рішень. </a:t>
            </a:r>
          </a:p>
          <a:p>
            <a:r>
              <a:rPr lang="uk-UA" dirty="0" smtClean="0"/>
              <a:t>Предметом еврістики являється процес наукової творчості, який має за мету  шляхом діалектичного синтезу поєднати логіку та інтуїцію.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E997481-42EC-4FAF-8A8C-EAD876A2A478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algn="ctr"/>
            <a:r>
              <a:rPr lang="uk-UA" dirty="0" smtClean="0"/>
              <a:t>Поняття і предмет евристики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000125"/>
          <a:ext cx="8229600" cy="5095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30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uk-UA" dirty="0" smtClean="0"/>
              <a:t>ЗНАМЕНИТІ РИМЛЯНИ  </a:t>
            </a:r>
            <a:r>
              <a:rPr smtClean="0"/>
              <a:t>III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786314" y="4643446"/>
            <a:ext cx="23574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Марк Ліциній Красс Дівес (Багач), триумвір І, політик, банкір, найбагатша людина Риму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357818" y="3071810"/>
            <a:ext cx="32861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 smtClean="0"/>
              <a:t>Лу́ций</a:t>
            </a:r>
            <a:r>
              <a:rPr lang="ru-RU" sz="1600" dirty="0" smtClean="0"/>
              <a:t> Корне́лій Су́лла Фелікс (Щасли́вий), полководець-триумфатор, </a:t>
            </a:r>
            <a:r>
              <a:rPr lang="uk-UA" sz="1600" dirty="0" smtClean="0"/>
              <a:t>необмежений</a:t>
            </a:r>
            <a:r>
              <a:rPr lang="ru-RU" sz="1600" dirty="0" smtClean="0"/>
              <a:t> диктатор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1857356" y="4857760"/>
            <a:ext cx="2857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Марк Теренцій Варрон, вчений-енциклопедист, плодовитий письменник, довгожитель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000232" y="1142984"/>
            <a:ext cx="4929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Публій Корнелій Сципіон Африканський, консул, полководець-триумфатор, переможець Ганнібала, принцепс сенату, цензор, знавець грецької культури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57158" y="2857496"/>
            <a:ext cx="32861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Квинт Цецилій Метел Пій (Шанобливий),  консул, верховний понтифік, голова партії нобілів, зразковий син владного батька</a:t>
            </a:r>
            <a:endParaRPr lang="ru-RU" sz="16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solidFill>
            <a:srgbClr val="000066"/>
          </a:solidFill>
        </p:spPr>
        <p:txBody>
          <a:bodyPr>
            <a:normAutofit fontScale="92500" lnSpcReduction="10000"/>
          </a:bodyPr>
          <a:lstStyle/>
          <a:p>
            <a:pPr lvl="0"/>
            <a:r>
              <a:rPr lang="uk-UA" dirty="0" smtClean="0"/>
              <a:t>Означала повагу до старшої за віком людини, найчастіше - батька родини, патрона, наставника, покровителя</a:t>
            </a:r>
            <a:r>
              <a:rPr lang="ru-RU" dirty="0" smtClean="0"/>
              <a:t>,</a:t>
            </a:r>
            <a:r>
              <a:rPr lang="uk-UA" dirty="0" smtClean="0"/>
              <a:t> вихователя. Найдавніша римська риса у шкалі особистих цінностей. Була показником вірності людини по відношенню до родини, общини, держави. Навіть при розходженні між письмовим законодавством та моральними нормами р</a:t>
            </a:r>
            <a:r>
              <a:rPr lang="en-US" dirty="0" smtClean="0"/>
              <a:t>ietas</a:t>
            </a:r>
            <a:r>
              <a:rPr lang="uk-UA" dirty="0" smtClean="0"/>
              <a:t> перевага надавалась останнім (!);  </a:t>
            </a:r>
            <a:endParaRPr lang="en-US" dirty="0" smtClean="0"/>
          </a:p>
          <a:p>
            <a:pPr lvl="0"/>
            <a:r>
              <a:rPr lang="en-US" dirty="0" smtClean="0"/>
              <a:t>Piety</a:t>
            </a:r>
            <a:r>
              <a:rPr lang="uk-UA" dirty="0" smtClean="0"/>
              <a:t> (англ.) -1) благочестя; 2) дотримання моральних обов</a:t>
            </a:r>
            <a:r>
              <a:rPr lang="en-US" dirty="0" smtClean="0"/>
              <a:t>’</a:t>
            </a:r>
            <a:r>
              <a:rPr lang="uk-UA" dirty="0" smtClean="0"/>
              <a:t>язків до батьків, старших. </a:t>
            </a:r>
            <a:endParaRPr lang="en-US" dirty="0" smtClean="0"/>
          </a:p>
          <a:p>
            <a:pPr lvl="0"/>
            <a:r>
              <a:rPr lang="en-US" dirty="0" smtClean="0"/>
              <a:t>Pietas (</a:t>
            </a:r>
            <a:r>
              <a:rPr lang="uk-UA" dirty="0" smtClean="0"/>
              <a:t>італ., англ.</a:t>
            </a:r>
            <a:r>
              <a:rPr lang="en-US" dirty="0" smtClean="0"/>
              <a:t>) –</a:t>
            </a:r>
            <a:r>
              <a:rPr lang="uk-UA" dirty="0" smtClean="0"/>
              <a:t> картина або скульптура Діви Марії, яка тримає на колінах чи у руках тіло розп</a:t>
            </a:r>
            <a:r>
              <a:rPr lang="en-US" dirty="0" smtClean="0"/>
              <a:t>’</a:t>
            </a:r>
            <a:r>
              <a:rPr lang="uk-UA" dirty="0" smtClean="0"/>
              <a:t>ятого Ісуса Христа (релігійн.)</a:t>
            </a:r>
            <a:r>
              <a:rPr lang="en-US" dirty="0" smtClean="0"/>
              <a:t>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50000"/>
            </a:schemeClr>
          </a:solidFill>
        </p:spPr>
        <p:txBody>
          <a:bodyPr/>
          <a:lstStyle/>
          <a:p>
            <a:pPr algn="ctr"/>
            <a:r>
              <a:rPr smtClean="0"/>
              <a:t>Pietas </a:t>
            </a:r>
            <a:r>
              <a:rPr lang="uk-UA" dirty="0" smtClean="0"/>
              <a:t>(лат.) - благочестива повага</a:t>
            </a: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38702"/>
          </a:xfrm>
          <a:solidFill>
            <a:srgbClr val="339933"/>
          </a:solidFill>
        </p:spPr>
        <p:txBody>
          <a:bodyPr>
            <a:normAutofit lnSpcReduction="10000"/>
          </a:bodyPr>
          <a:lstStyle/>
          <a:p>
            <a:r>
              <a:rPr lang="uk-UA" dirty="0" smtClean="0"/>
              <a:t>На відміну від фортуни</a:t>
            </a:r>
            <a:r>
              <a:rPr lang="en-US" dirty="0" smtClean="0"/>
              <a:t>,</a:t>
            </a:r>
            <a:r>
              <a:rPr lang="uk-UA" dirty="0" smtClean="0"/>
              <a:t> </a:t>
            </a:r>
            <a:r>
              <a:rPr lang="en-US" dirty="0" smtClean="0"/>
              <a:t>‘</a:t>
            </a:r>
            <a:r>
              <a:rPr lang="en-US" dirty="0" err="1" smtClean="0"/>
              <a:t>fortuna</a:t>
            </a:r>
            <a:r>
              <a:rPr lang="en-US" dirty="0" smtClean="0"/>
              <a:t>’ </a:t>
            </a:r>
            <a:r>
              <a:rPr lang="uk-UA" dirty="0" smtClean="0"/>
              <a:t>(</a:t>
            </a:r>
            <a:r>
              <a:rPr lang="en-US" dirty="0" smtClean="0"/>
              <a:t>‘</a:t>
            </a:r>
            <a:r>
              <a:rPr lang="uk-UA" dirty="0" smtClean="0"/>
              <a:t>щасливий випадок</a:t>
            </a:r>
            <a:r>
              <a:rPr lang="en-US" dirty="0" smtClean="0"/>
              <a:t>’</a:t>
            </a:r>
            <a:r>
              <a:rPr lang="uk-UA" dirty="0" smtClean="0"/>
              <a:t>), </a:t>
            </a:r>
            <a:r>
              <a:rPr lang="en-US" dirty="0" smtClean="0"/>
              <a:t>felicitas</a:t>
            </a:r>
            <a:r>
              <a:rPr lang="uk-UA" dirty="0" smtClean="0"/>
              <a:t> означала за віруваннями римлян дух-супутник людини, яка була обрана богами для успішного вирішення завдань, що стоять перед ним: політичних, військових. Залишалась супутником людини доти, доки та це доводила своїм розумом, енергією, діяльністю.</a:t>
            </a:r>
          </a:p>
          <a:p>
            <a:r>
              <a:rPr lang="en-US" dirty="0" smtClean="0"/>
              <a:t>Felicitate (</a:t>
            </a:r>
            <a:r>
              <a:rPr lang="uk-UA" dirty="0" smtClean="0"/>
              <a:t>англ.</a:t>
            </a:r>
            <a:r>
              <a:rPr lang="en-US" dirty="0" smtClean="0"/>
              <a:t>) – </a:t>
            </a:r>
            <a:r>
              <a:rPr lang="uk-UA" dirty="0" smtClean="0"/>
              <a:t>1) поздоровляти; 2) ощасливлювати.</a:t>
            </a:r>
            <a:endParaRPr lang="en-US" dirty="0" smtClean="0"/>
          </a:p>
          <a:p>
            <a:r>
              <a:rPr lang="en-US" dirty="0" smtClean="0"/>
              <a:t>Felicitous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1) успішний; 2) удачливий. </a:t>
            </a:r>
            <a:endParaRPr lang="en-US" dirty="0" smtClean="0"/>
          </a:p>
          <a:p>
            <a:r>
              <a:rPr lang="en-US" dirty="0" smtClean="0"/>
              <a:t>Felicity (</a:t>
            </a:r>
            <a:r>
              <a:rPr lang="uk-UA" dirty="0" smtClean="0"/>
              <a:t>англ.</a:t>
            </a:r>
            <a:r>
              <a:rPr lang="en-US" dirty="0" smtClean="0"/>
              <a:t>) – </a:t>
            </a:r>
            <a:r>
              <a:rPr lang="uk-UA" dirty="0" smtClean="0"/>
              <a:t>1) щастя, блаженство; 2) талант; 3) мистецтво красномовства, риторики.</a:t>
            </a:r>
          </a:p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2022"/>
          </a:xfrm>
          <a:solidFill>
            <a:srgbClr val="006600"/>
          </a:solidFill>
        </p:spPr>
        <p:txBody>
          <a:bodyPr/>
          <a:lstStyle/>
          <a:p>
            <a:pPr algn="ctr"/>
            <a:r>
              <a:rPr smtClean="0"/>
              <a:t>Felisitas</a:t>
            </a:r>
            <a:r>
              <a:rPr lang="uk-UA" dirty="0" smtClean="0"/>
              <a:t> (лат.) – щастя, вдача</a:t>
            </a: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67264"/>
          </a:xfrm>
          <a:solidFill>
            <a:srgbClr val="000066"/>
          </a:solidFill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В ідеалі життя римлянина республіканської доби було повністю присвячене служінню державі – в молодості і зрілості на військовій і цивільній службі, у старості – за рахунок відмови від неробства час присвячувався написанню літературних творів, які би мали політичне або виховне значення. Забезпечення продуктивного дозвілля у похилому віці – “о</a:t>
            </a:r>
            <a:r>
              <a:rPr lang="en-US" dirty="0" smtClean="0"/>
              <a:t>tium cum dignitate</a:t>
            </a:r>
            <a:r>
              <a:rPr lang="uk-UA" dirty="0" smtClean="0"/>
              <a:t>” (“спокій разом із гідністю”) – було не лише однією із турбот на протязі попередніх періодів життя, але також показником стабільності державної влади, певного матеріального статку родини, благополуччя і спокою у суспільстві, дотримання традиційних римських чеснот.</a:t>
            </a:r>
          </a:p>
          <a:p>
            <a:r>
              <a:rPr lang="uk-UA" dirty="0" smtClean="0"/>
              <a:t>В англ. мові збереглось лише у вищезгаданому висловлюванні.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>
            <a:normAutofit fontScale="90000"/>
          </a:bodyPr>
          <a:lstStyle/>
          <a:p>
            <a:pPr algn="ctr"/>
            <a:r>
              <a:rPr smtClean="0"/>
              <a:t>Otium</a:t>
            </a:r>
            <a:r>
              <a:rPr lang="uk-UA" dirty="0" smtClean="0"/>
              <a:t>(лат.) – відпочинок, дозвілля</a:t>
            </a: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53016"/>
          </a:xfrm>
          <a:solidFill>
            <a:schemeClr val="tx2">
              <a:lumMod val="25000"/>
            </a:schemeClr>
          </a:solidFill>
        </p:spPr>
        <p:txBody>
          <a:bodyPr>
            <a:normAutofit/>
          </a:bodyPr>
          <a:lstStyle/>
          <a:p>
            <a:r>
              <a:rPr lang="uk-UA" dirty="0" smtClean="0"/>
              <a:t>Все те, що приносить користь, матеріальну, або іншу винагороду, задоволення потреб, практичну перевагу. Найбільш було поширене у римському суспільстві серед прошарку вершників, які займались лихварством, відкупами та іншими видами не завжди законної фінансово-господарської діяльності.</a:t>
            </a:r>
            <a:endParaRPr lang="en-US" dirty="0" smtClean="0"/>
          </a:p>
          <a:p>
            <a:r>
              <a:rPr lang="en-US" dirty="0" smtClean="0"/>
              <a:t>Utilities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1) комунальні підприємства; 2) комунальні служби (амер.); 3) енергоносії.</a:t>
            </a:r>
            <a:endParaRPr lang="en-US" dirty="0" smtClean="0"/>
          </a:p>
          <a:p>
            <a:r>
              <a:rPr lang="en-US" dirty="0" smtClean="0"/>
              <a:t>Utility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1) користь; 2) суспільна доцільність (економ.); 3) службова програма (інформат.)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34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smtClean="0"/>
              <a:t>Utilitas</a:t>
            </a:r>
            <a:r>
              <a:rPr lang="uk-UA" dirty="0" smtClean="0"/>
              <a:t> (лат.) - користь</a:t>
            </a: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214422"/>
          <a:ext cx="8229600" cy="4881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2022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Правові взаємовиключні  поняття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A8D082-8326-4428-BF72-57351D3B4067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35</a:t>
            </a:fld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072098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Lex (leges</a:t>
            </a:r>
            <a:r>
              <a:rPr lang="uk-UA" dirty="0" smtClean="0"/>
              <a:t>- мн.</a:t>
            </a:r>
            <a:r>
              <a:rPr lang="en-US" dirty="0" smtClean="0"/>
              <a:t>) – </a:t>
            </a:r>
            <a:r>
              <a:rPr lang="uk-UA" dirty="0" smtClean="0"/>
              <a:t>закон, письмово зафіксований документ, на основі якого здійснюється законодавство. Походить від давнього індоєвропейського кореня *</a:t>
            </a:r>
            <a:r>
              <a:rPr lang="en-US" dirty="0" smtClean="0"/>
              <a:t>leg</a:t>
            </a:r>
            <a:r>
              <a:rPr lang="uk-UA" dirty="0" smtClean="0"/>
              <a:t> – “розмовляти”. Принцип незворотності покарання у римлян часто переважав над принципом дотримання правових норм </a:t>
            </a:r>
            <a:r>
              <a:rPr lang="en-US" dirty="0" smtClean="0"/>
              <a:t>- </a:t>
            </a:r>
            <a:r>
              <a:rPr lang="uk-UA" dirty="0" smtClean="0"/>
              <a:t>“</a:t>
            </a:r>
            <a:r>
              <a:rPr lang="en-US" dirty="0" smtClean="0"/>
              <a:t>jus</a:t>
            </a:r>
            <a:r>
              <a:rPr lang="uk-UA" dirty="0" smtClean="0"/>
              <a:t>” і помилування (пом</a:t>
            </a:r>
            <a:r>
              <a:rPr lang="en-US" dirty="0" smtClean="0"/>
              <a:t>’</a:t>
            </a:r>
            <a:r>
              <a:rPr lang="uk-UA" dirty="0" smtClean="0"/>
              <a:t>якшення) долі засуджених</a:t>
            </a:r>
            <a:r>
              <a:rPr lang="en-US" dirty="0" smtClean="0"/>
              <a:t> </a:t>
            </a:r>
            <a:r>
              <a:rPr lang="uk-UA" dirty="0" smtClean="0"/>
              <a:t>-</a:t>
            </a:r>
            <a:r>
              <a:rPr lang="en-US" dirty="0" smtClean="0"/>
              <a:t>“clementia”.</a:t>
            </a:r>
            <a:endParaRPr lang="uk-UA" dirty="0" smtClean="0"/>
          </a:p>
          <a:p>
            <a:r>
              <a:rPr lang="uk-UA" dirty="0" smtClean="0"/>
              <a:t>Зберігся у наступних лексемах:</a:t>
            </a:r>
            <a:r>
              <a:rPr lang="en-US" dirty="0" smtClean="0"/>
              <a:t> </a:t>
            </a:r>
          </a:p>
          <a:p>
            <a:r>
              <a:rPr lang="en-US" dirty="0" smtClean="0"/>
              <a:t>Legate (</a:t>
            </a:r>
            <a:r>
              <a:rPr lang="uk-UA" dirty="0" smtClean="0"/>
              <a:t>лат., англ.</a:t>
            </a:r>
            <a:r>
              <a:rPr lang="en-US" dirty="0" smtClean="0"/>
              <a:t>) –</a:t>
            </a:r>
            <a:r>
              <a:rPr lang="uk-UA" dirty="0" smtClean="0"/>
              <a:t> помічник полководця;</a:t>
            </a:r>
            <a:r>
              <a:rPr lang="en-US" dirty="0" smtClean="0"/>
              <a:t> </a:t>
            </a:r>
          </a:p>
          <a:p>
            <a:r>
              <a:rPr lang="en-US" dirty="0" smtClean="0"/>
              <a:t>Legacy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спадщина за заповітом;</a:t>
            </a:r>
            <a:endParaRPr lang="en-US" dirty="0" smtClean="0"/>
          </a:p>
          <a:p>
            <a:r>
              <a:rPr lang="en-US" dirty="0" smtClean="0"/>
              <a:t>Legal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дозволений законом, легальний;</a:t>
            </a:r>
            <a:endParaRPr lang="en-US" dirty="0" smtClean="0"/>
          </a:p>
          <a:p>
            <a:r>
              <a:rPr lang="en-US" dirty="0" smtClean="0"/>
              <a:t>Delegate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делегат;</a:t>
            </a:r>
            <a:r>
              <a:rPr lang="en-US" dirty="0" smtClean="0"/>
              <a:t> </a:t>
            </a:r>
          </a:p>
          <a:p>
            <a:r>
              <a:rPr lang="en-US" dirty="0" smtClean="0"/>
              <a:t>Colleague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колега.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36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71546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smtClean="0"/>
              <a:t>Lex</a:t>
            </a:r>
            <a:r>
              <a:rPr lang="uk-UA" dirty="0" smtClean="0"/>
              <a:t> (лат.)</a:t>
            </a:r>
            <a:r>
              <a:rPr smtClean="0"/>
              <a:t>- </a:t>
            </a:r>
            <a:r>
              <a:rPr lang="uk-UA" dirty="0" smtClean="0"/>
              <a:t>закон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072098"/>
          </a:xfrm>
          <a:solidFill>
            <a:srgbClr val="000066"/>
          </a:solidFill>
        </p:spPr>
        <p:txBody>
          <a:bodyPr>
            <a:normAutofit lnSpcReduction="10000"/>
          </a:bodyPr>
          <a:lstStyle/>
          <a:p>
            <a:r>
              <a:rPr lang="en-US" dirty="0" smtClean="0"/>
              <a:t>Jus (jura</a:t>
            </a:r>
            <a:r>
              <a:rPr lang="uk-UA" dirty="0" smtClean="0"/>
              <a:t> – мн.</a:t>
            </a:r>
            <a:r>
              <a:rPr lang="en-US" dirty="0" smtClean="0"/>
              <a:t>) –</a:t>
            </a:r>
            <a:r>
              <a:rPr lang="uk-UA" dirty="0" smtClean="0"/>
              <a:t> на відміну від попереднього терміна позначав справедливість, яка базується на правових нормах</a:t>
            </a:r>
            <a:r>
              <a:rPr lang="en-US" dirty="0" smtClean="0"/>
              <a:t>;</a:t>
            </a:r>
            <a:r>
              <a:rPr lang="uk-UA" dirty="0" smtClean="0"/>
              <a:t> при її дотриманні, виключав винесення завідомо неправомочних рішень, на відміну від застосування закону - “</a:t>
            </a:r>
            <a:r>
              <a:rPr lang="en-US" dirty="0" smtClean="0"/>
              <a:t>lex</a:t>
            </a:r>
            <a:r>
              <a:rPr lang="uk-UA" dirty="0" smtClean="0"/>
              <a:t>” у висловлюванні</a:t>
            </a:r>
            <a:r>
              <a:rPr lang="en-US" dirty="0" smtClean="0"/>
              <a:t>: </a:t>
            </a:r>
            <a:r>
              <a:rPr lang="uk-UA" dirty="0" smtClean="0"/>
              <a:t>“</a:t>
            </a:r>
            <a:r>
              <a:rPr lang="en-US" dirty="0" smtClean="0"/>
              <a:t>dura lex, sed lex</a:t>
            </a:r>
            <a:r>
              <a:rPr lang="uk-UA" dirty="0" smtClean="0"/>
              <a:t>”,  </a:t>
            </a:r>
            <a:r>
              <a:rPr lang="en-US" dirty="0" smtClean="0"/>
              <a:t>“</a:t>
            </a:r>
            <a:r>
              <a:rPr lang="uk-UA" dirty="0" smtClean="0"/>
              <a:t>закон суворий, але – це закон</a:t>
            </a:r>
            <a:r>
              <a:rPr lang="en-US" dirty="0" smtClean="0"/>
              <a:t>”</a:t>
            </a:r>
            <a:r>
              <a:rPr lang="uk-UA" dirty="0" smtClean="0"/>
              <a:t>.</a:t>
            </a:r>
            <a:endParaRPr lang="en-US" dirty="0" smtClean="0"/>
          </a:p>
          <a:p>
            <a:r>
              <a:rPr lang="en-US" dirty="0" smtClean="0"/>
              <a:t>Jus gentium (</a:t>
            </a:r>
            <a:r>
              <a:rPr lang="uk-UA" dirty="0" smtClean="0"/>
              <a:t>лат., англ.</a:t>
            </a:r>
            <a:r>
              <a:rPr lang="en-US" dirty="0" smtClean="0"/>
              <a:t>) – </a:t>
            </a:r>
            <a:r>
              <a:rPr lang="uk-UA" dirty="0" smtClean="0"/>
              <a:t>міжнародне право</a:t>
            </a:r>
            <a:r>
              <a:rPr lang="en-US" dirty="0" smtClean="0"/>
              <a:t> </a:t>
            </a:r>
            <a:r>
              <a:rPr lang="uk-UA" dirty="0" smtClean="0"/>
              <a:t>(юр.).</a:t>
            </a:r>
            <a:endParaRPr lang="en-US" dirty="0" smtClean="0"/>
          </a:p>
          <a:p>
            <a:r>
              <a:rPr lang="en-US" dirty="0" smtClean="0"/>
              <a:t>Jussive (</a:t>
            </a:r>
            <a:r>
              <a:rPr lang="uk-UA" dirty="0" smtClean="0"/>
              <a:t>англ.</a:t>
            </a:r>
            <a:r>
              <a:rPr lang="en-US" dirty="0" smtClean="0"/>
              <a:t>) – </a:t>
            </a:r>
            <a:r>
              <a:rPr lang="uk-UA" dirty="0" smtClean="0"/>
              <a:t>форма дієслова, яка виражає команду (грамат.).</a:t>
            </a:r>
          </a:p>
          <a:p>
            <a:r>
              <a:rPr lang="en-US" dirty="0" smtClean="0"/>
              <a:t>Jury (</a:t>
            </a:r>
            <a:r>
              <a:rPr lang="uk-UA" dirty="0" smtClean="0"/>
              <a:t>англ.) – журі.</a:t>
            </a:r>
          </a:p>
          <a:p>
            <a:r>
              <a:rPr lang="en-US" dirty="0" smtClean="0"/>
              <a:t>Jurisdiction </a:t>
            </a:r>
            <a:r>
              <a:rPr lang="uk-UA" dirty="0" smtClean="0"/>
              <a:t>(англ.) – юрисдикція, право або влада здійснювати правосуддя і застосовувати закон.</a:t>
            </a:r>
          </a:p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37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  <a:solidFill>
            <a:srgbClr val="003300"/>
          </a:solidFill>
        </p:spPr>
        <p:txBody>
          <a:bodyPr>
            <a:normAutofit/>
          </a:bodyPr>
          <a:lstStyle/>
          <a:p>
            <a:pPr algn="ctr"/>
            <a:r>
              <a:rPr smtClean="0"/>
              <a:t>Jus </a:t>
            </a:r>
            <a:r>
              <a:rPr lang="uk-UA" dirty="0" smtClean="0"/>
              <a:t>(лат.) </a:t>
            </a:r>
            <a:r>
              <a:rPr lang="ru-RU" dirty="0" smtClean="0"/>
              <a:t>–</a:t>
            </a:r>
            <a:r>
              <a:rPr lang="uk-UA" dirty="0" smtClean="0"/>
              <a:t> правова справедливість</a:t>
            </a:r>
            <a:r>
              <a:rPr smtClean="0"/>
              <a:t> 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142984"/>
            <a:ext cx="8143932" cy="4953016"/>
          </a:xfrm>
          <a:solidFill>
            <a:srgbClr val="00B050"/>
          </a:solidFill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Термін позначав згоду вищої особи полегшити долю засудженого (за звичай, того, хто справді заслужив на покарання). Не відповідало фундаментальним цінностям республіканського Риму, згідно з якими лише народ міг пробачити злочин і амністувати, або полегшити долю того, хто апелював до нього.</a:t>
            </a:r>
            <a:r>
              <a:rPr lang="en-US" dirty="0" smtClean="0"/>
              <a:t> Clementia</a:t>
            </a:r>
            <a:r>
              <a:rPr lang="uk-UA" dirty="0" smtClean="0"/>
              <a:t> стало вважатись державною доброчесністю з початком імперії і звичайно фігурувало у контексті </a:t>
            </a:r>
            <a:r>
              <a:rPr lang="en-US" dirty="0" smtClean="0"/>
              <a:t>clementia Caesaris – “</a:t>
            </a:r>
            <a:r>
              <a:rPr lang="uk-UA" dirty="0" smtClean="0"/>
              <a:t>милосердя Цезаря</a:t>
            </a:r>
            <a:r>
              <a:rPr lang="en-US" dirty="0" smtClean="0"/>
              <a:t>”</a:t>
            </a:r>
            <a:r>
              <a:rPr lang="uk-UA" dirty="0" smtClean="0"/>
              <a:t> тому, що виражало узурпацію принцепсом прав народних зборів; було привнесено в чітку систему римських цінностей придворними поетами часів імператора Октавіана Августа (63 р. до н.е. – 14 р. н.е.) заднім числом.</a:t>
            </a:r>
            <a:endParaRPr lang="en-US" dirty="0" smtClean="0"/>
          </a:p>
          <a:p>
            <a:r>
              <a:rPr lang="en-US" dirty="0" smtClean="0"/>
              <a:t>Clement (</a:t>
            </a:r>
            <a:r>
              <a:rPr lang="uk-UA" dirty="0" smtClean="0"/>
              <a:t>англ.</a:t>
            </a:r>
            <a:r>
              <a:rPr lang="en-US" dirty="0" smtClean="0"/>
              <a:t>) – </a:t>
            </a:r>
            <a:r>
              <a:rPr lang="uk-UA" dirty="0" smtClean="0"/>
              <a:t>1) лагідна (погода); 2) милостива, милосердна (особа).</a:t>
            </a:r>
            <a:endParaRPr lang="en-US" dirty="0" smtClean="0"/>
          </a:p>
          <a:p>
            <a:r>
              <a:rPr lang="en-US" dirty="0" smtClean="0"/>
              <a:t>Clemency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милість, милосердя.</a:t>
            </a:r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38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85728"/>
            <a:ext cx="8143932" cy="785818"/>
          </a:xfrm>
          <a:solidFill>
            <a:srgbClr val="006600"/>
          </a:solidFill>
        </p:spPr>
        <p:txBody>
          <a:bodyPr>
            <a:normAutofit fontScale="90000"/>
          </a:bodyPr>
          <a:lstStyle/>
          <a:p>
            <a:pPr algn="ctr"/>
            <a:r>
              <a:rPr smtClean="0"/>
              <a:t/>
            </a:r>
            <a:br>
              <a:rPr smtClean="0"/>
            </a:br>
            <a:r>
              <a:rPr smtClean="0"/>
              <a:t> Clementia </a:t>
            </a:r>
            <a:r>
              <a:rPr lang="uk-UA" dirty="0" smtClean="0"/>
              <a:t>(лат.)</a:t>
            </a:r>
            <a:r>
              <a:rPr smtClean="0"/>
              <a:t>–  </a:t>
            </a:r>
            <a:r>
              <a:rPr lang="ru-RU" dirty="0" smtClean="0"/>
              <a:t>милосердя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39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</p:spPr>
        <p:txBody>
          <a:bodyPr/>
          <a:lstStyle/>
          <a:p>
            <a:pPr algn="ctr"/>
            <a:r>
              <a:rPr lang="uk-UA" dirty="0" smtClean="0"/>
              <a:t>Різниця у релігійних термінах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881578"/>
          </a:xfrm>
          <a:solidFill>
            <a:srgbClr val="339933"/>
          </a:solidFill>
        </p:spPr>
        <p:txBody>
          <a:bodyPr/>
          <a:lstStyle/>
          <a:p>
            <a:r>
              <a:rPr lang="uk-UA" dirty="0" smtClean="0"/>
              <a:t>Як повнозначна наука вона сформувалась у ХХ ст., але її корені - у далекому минулому. Назва науки походить від вигуку “Еврика” видатного давньогрецького вченого Архімеда (287-212 рр. до. н. е.), пов</a:t>
            </a:r>
            <a:r>
              <a:rPr lang="en-US" dirty="0" smtClean="0"/>
              <a:t>’</a:t>
            </a:r>
            <a:r>
              <a:rPr lang="uk-UA" dirty="0" smtClean="0"/>
              <a:t>язане із відкриттям його закону. Воно означало – “відкрив”, “здогадався”. </a:t>
            </a:r>
          </a:p>
          <a:p>
            <a:r>
              <a:rPr lang="uk-UA" dirty="0" smtClean="0"/>
              <a:t>Маловідомий давньогрецький математик Папп у ІІІ ст. н. е. написав книгу "Скарбниця аналізу або Мистецтво розв'язання задач" у якій систематизував досвід античних часів. Пізніше сама книга була перекладена як "Евристика".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uk-UA" dirty="0" smtClean="0"/>
              <a:t>Історія створення евристики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7A50CF-6D73-41C2-84A6-D4A96E68C1FA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95892"/>
          </a:xfrm>
          <a:solidFill>
            <a:srgbClr val="003300"/>
          </a:solidFill>
        </p:spPr>
        <p:txBody>
          <a:bodyPr/>
          <a:lstStyle/>
          <a:p>
            <a:r>
              <a:rPr lang="uk-UA" dirty="0" smtClean="0"/>
              <a:t>Римляни вважали варварів дикунами і відмовляли їм у благоговійному відношенні як до своїх, так і власних богів. На думку римлян лише жах перед вищими силами був притаманний для варварських вірувань і релігій.</a:t>
            </a:r>
            <a:endParaRPr lang="en-US" dirty="0" smtClean="0"/>
          </a:p>
          <a:p>
            <a:r>
              <a:rPr lang="en-US" dirty="0" smtClean="0"/>
              <a:t>Formidare (</a:t>
            </a:r>
            <a:r>
              <a:rPr lang="uk-UA" dirty="0" smtClean="0"/>
              <a:t>англ.</a:t>
            </a:r>
            <a:r>
              <a:rPr lang="en-US" dirty="0" smtClean="0"/>
              <a:t>) </a:t>
            </a:r>
            <a:r>
              <a:rPr lang="uk-UA" dirty="0" smtClean="0"/>
              <a:t>- наводити жах (архаічн.); збереглось у сучасній мові у формі модального дієслова</a:t>
            </a:r>
            <a:r>
              <a:rPr lang="en-US" dirty="0" smtClean="0"/>
              <a:t> </a:t>
            </a:r>
            <a:r>
              <a:rPr lang="uk-UA" dirty="0" smtClean="0"/>
              <a:t>“</a:t>
            </a:r>
            <a:r>
              <a:rPr lang="en-US" dirty="0" smtClean="0"/>
              <a:t>dare</a:t>
            </a:r>
            <a:r>
              <a:rPr lang="uk-UA" dirty="0" smtClean="0"/>
              <a:t>”</a:t>
            </a:r>
            <a:r>
              <a:rPr lang="en-US" dirty="0" smtClean="0"/>
              <a:t> (</a:t>
            </a:r>
            <a:r>
              <a:rPr lang="uk-UA" dirty="0" smtClean="0"/>
              <a:t>англ.</a:t>
            </a:r>
            <a:r>
              <a:rPr lang="en-US" dirty="0" smtClean="0"/>
              <a:t>) – </a:t>
            </a:r>
            <a:r>
              <a:rPr lang="uk-UA" dirty="0" smtClean="0"/>
              <a:t>наважуватись.</a:t>
            </a:r>
            <a:endParaRPr lang="en-US" dirty="0" smtClean="0"/>
          </a:p>
          <a:p>
            <a:r>
              <a:rPr lang="en-US" dirty="0" smtClean="0"/>
              <a:t>Formidable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визиваючи жах або повагу через надзвичайну величину, титанічну силу, надлюдські можливості.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40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pPr algn="ctr"/>
            <a:r>
              <a:rPr smtClean="0"/>
              <a:t>Formido </a:t>
            </a:r>
            <a:r>
              <a:rPr lang="ru-RU" dirty="0" smtClean="0"/>
              <a:t>–</a:t>
            </a:r>
            <a:r>
              <a:rPr lang="uk-UA" dirty="0" smtClean="0"/>
              <a:t> пригноблюючий  страх</a:t>
            </a:r>
            <a:r>
              <a:rPr smtClean="0"/>
              <a:t> 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357298"/>
            <a:ext cx="8301038" cy="4714876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uk-UA" dirty="0" smtClean="0"/>
              <a:t>Релігійні вірування народів, які створили свої цивілізації та держави, але були підкорені римлянами, останні вважали забобонами, марною, помилковою вірою, зайвою вірою у знамення. </a:t>
            </a:r>
            <a:endParaRPr lang="en-US" dirty="0" smtClean="0"/>
          </a:p>
          <a:p>
            <a:r>
              <a:rPr lang="en-US" dirty="0" smtClean="0"/>
              <a:t>Superstitious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марновірний, забобонний.</a:t>
            </a:r>
            <a:endParaRPr lang="en-US" dirty="0" smtClean="0"/>
          </a:p>
          <a:p>
            <a:r>
              <a:rPr lang="en-US" dirty="0" smtClean="0"/>
              <a:t>Superstition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марновірство, забобони, ірраціональне переконання. 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41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86808" cy="942996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/>
            <a:r>
              <a:rPr smtClean="0"/>
              <a:t>Superstitio (</a:t>
            </a:r>
            <a:r>
              <a:rPr lang="uk-UA" dirty="0" smtClean="0"/>
              <a:t>лат.</a:t>
            </a:r>
            <a:r>
              <a:rPr smtClean="0"/>
              <a:t>)</a:t>
            </a:r>
            <a:r>
              <a:rPr lang="uk-UA" dirty="0" smtClean="0"/>
              <a:t> - марновірство</a:t>
            </a:r>
            <a:r>
              <a:rPr smtClean="0"/>
              <a:t>  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86346"/>
          </a:xfrm>
          <a:solidFill>
            <a:srgbClr val="660066"/>
          </a:solidFill>
        </p:spPr>
        <p:txBody>
          <a:bodyPr>
            <a:normAutofit fontScale="92500"/>
          </a:bodyPr>
          <a:lstStyle/>
          <a:p>
            <a:r>
              <a:rPr lang="uk-UA" dirty="0" smtClean="0"/>
              <a:t>Виражав вищу, божественну справедливість, благоговійне ставлення до богів,виражене у правильно проведених обрядах, релігійних церемоніях. Специфічне римське поняття, яке не мало точного відповідника у мовах інших стародавніх народів, принципово різне від варварського і неримського ставлення до богів. Римляни не виключали страх перед божественним, віру у знамення, але моральний обов</a:t>
            </a:r>
            <a:r>
              <a:rPr lang="en-US" dirty="0" smtClean="0"/>
              <a:t>’</a:t>
            </a:r>
            <a:r>
              <a:rPr lang="uk-UA" dirty="0" smtClean="0"/>
              <a:t>язок перед предками, яких обожнювали, благоговіння перед вищими силами переважали.</a:t>
            </a:r>
            <a:endParaRPr lang="en-US" dirty="0" smtClean="0"/>
          </a:p>
          <a:p>
            <a:r>
              <a:rPr lang="en-US" dirty="0" smtClean="0"/>
              <a:t>Religious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релігійний.</a:t>
            </a:r>
            <a:endParaRPr lang="en-US" dirty="0" smtClean="0"/>
          </a:p>
          <a:p>
            <a:r>
              <a:rPr lang="en-US" dirty="0" smtClean="0"/>
              <a:t>Religion (</a:t>
            </a:r>
            <a:r>
              <a:rPr lang="uk-UA" dirty="0" smtClean="0"/>
              <a:t>англ.</a:t>
            </a:r>
            <a:r>
              <a:rPr lang="en-US" dirty="0" smtClean="0"/>
              <a:t>) – </a:t>
            </a:r>
            <a:r>
              <a:rPr lang="uk-UA" dirty="0" smtClean="0"/>
              <a:t>1) релігія; 2) культ, святиня.</a:t>
            </a:r>
            <a:endParaRPr lang="en-US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42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  <a:solidFill>
            <a:schemeClr val="accent5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smtClean="0"/>
              <a:t>Religio </a:t>
            </a:r>
            <a:r>
              <a:rPr lang="ru-RU" dirty="0" smtClean="0"/>
              <a:t>–</a:t>
            </a:r>
            <a:r>
              <a:rPr smtClean="0"/>
              <a:t> </a:t>
            </a:r>
            <a:r>
              <a:rPr lang="uk-UA" dirty="0" smtClean="0"/>
              <a:t>справедливість, благочестя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7030A0"/>
          </a:solidFill>
        </p:spPr>
        <p:txBody>
          <a:bodyPr>
            <a:normAutofit fontScale="92500"/>
          </a:bodyPr>
          <a:lstStyle/>
          <a:p>
            <a:r>
              <a:rPr lang="uk-UA" dirty="0" smtClean="0"/>
              <a:t>Були поширені в ІІ-І ст. до н. е. серед освіченої частини вищих соціальних груп (сенатори, вершники), політичних, соціальних ідеологів, інтелігенції.</a:t>
            </a:r>
          </a:p>
          <a:p>
            <a:r>
              <a:rPr lang="uk-UA" dirty="0" smtClean="0"/>
              <a:t>Вперше були чітко сформульовані видатним давньоримським оратором і філософом Цицероном (106-43 рр. до н. е.) у своїх “Діалогах”.</a:t>
            </a:r>
          </a:p>
          <a:p>
            <a:r>
              <a:rPr lang="uk-UA" dirty="0" smtClean="0"/>
              <a:t>Склали основу синкретичної греко-римської філософії.</a:t>
            </a:r>
          </a:p>
          <a:p>
            <a:r>
              <a:rPr lang="uk-UA" dirty="0" smtClean="0"/>
              <a:t>Були розширені філософом Сенекою (4 р. до н. е. – 65 р. н. е.) та імператором-філософом Марком Аврелієм (121-180 рр. н. е.)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pPr algn="ctr"/>
            <a:r>
              <a:rPr lang="uk-UA" dirty="0" smtClean="0"/>
              <a:t>Поняття запозичені від греків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E0A487-3C3D-4A42-86BF-07FF7AB01B92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43</a:t>
            </a:fld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357313"/>
          <a:ext cx="8229600" cy="4738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Основні поняття дуалістичного </a:t>
            </a:r>
            <a:br>
              <a:rPr lang="uk-UA" dirty="0" smtClean="0"/>
            </a:br>
            <a:r>
              <a:rPr lang="uk-UA" dirty="0" smtClean="0"/>
              <a:t>греко-римського синкретизму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DC29FD4-0E5F-48E7-9D13-D5B4FDE4F577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44</a:t>
            </a:fld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28596" y="1000108"/>
          <a:ext cx="8229600" cy="5024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45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776270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uk-UA" dirty="0" smtClean="0"/>
              <a:t>ЗНАМЕНИТІ РИМЛЯНИ  </a:t>
            </a:r>
            <a:r>
              <a:rPr smtClean="0"/>
              <a:t>IV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357686" y="4857760"/>
            <a:ext cx="27860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Марк Ту́ллій Цицеро́н, видатний оратор, письменник, філософ, політичний діяч, консул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00034" y="3071810"/>
            <a:ext cx="30718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Марк По́рций Като́н Старший, цензор, політик-консерватор, захисник римських традицій, письменник-новатор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000232" y="4857760"/>
            <a:ext cx="2428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Марк Аврелій, імператор Риму, видатний філософ-стоїк, письменник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715008" y="3071810"/>
            <a:ext cx="2857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Марк Антоній, трибун, легат Цезаря, консул, триумвір ІІ, полководець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357422" y="1000109"/>
            <a:ext cx="4714908" cy="1200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Лу́ций А́нней Се́не́ка Молодший, видатний філософ-стоїк, письменник, поет, вихователь, державний діяч, «совість нації»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67264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uk-UA" dirty="0" smtClean="0"/>
              <a:t>Чесне, порядне, ставлення до співгромадян, те, що викликає повагу; у філософії стоїцизму, у поглядах М.Т. Цицерона – вище моральне благо.</a:t>
            </a:r>
          </a:p>
          <a:p>
            <a:r>
              <a:rPr lang="en-US" dirty="0" smtClean="0"/>
              <a:t>Honest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1) чесний; 2) достойний поваги; 3) справжній, не фальсифікований; 4) щирий.</a:t>
            </a:r>
            <a:endParaRPr lang="en-US" dirty="0" smtClean="0"/>
          </a:p>
          <a:p>
            <a:r>
              <a:rPr lang="en-US" dirty="0" smtClean="0"/>
              <a:t>Honesty (</a:t>
            </a:r>
            <a:r>
              <a:rPr lang="uk-UA" dirty="0" smtClean="0"/>
              <a:t>англ.</a:t>
            </a:r>
            <a:r>
              <a:rPr lang="en-US" dirty="0" smtClean="0"/>
              <a:t>) – </a:t>
            </a:r>
            <a:r>
              <a:rPr lang="uk-UA" dirty="0" smtClean="0"/>
              <a:t>1) чесність, правдивість, щирість; 2) цнота (архаїчн.).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2022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smtClean="0"/>
              <a:t>Honestum </a:t>
            </a:r>
            <a:r>
              <a:rPr lang="uk-UA" dirty="0" smtClean="0"/>
              <a:t>(лат.) </a:t>
            </a:r>
            <a:r>
              <a:rPr lang="ru-RU" dirty="0" smtClean="0"/>
              <a:t>–</a:t>
            </a:r>
            <a:r>
              <a:rPr smtClean="0"/>
              <a:t> </a:t>
            </a:r>
            <a:r>
              <a:rPr lang="uk-UA" dirty="0" smtClean="0"/>
              <a:t> порядне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87B5319-4523-4603-9FD4-418B4B25B26C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46</a:t>
            </a:fld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50000"/>
            </a:schemeClr>
          </a:solidFill>
        </p:spPr>
        <p:txBody>
          <a:bodyPr/>
          <a:lstStyle/>
          <a:p>
            <a:r>
              <a:rPr lang="uk-UA" dirty="0" smtClean="0"/>
              <a:t>Постійність у поглядах, вірність своїм ідеалам, переконанням, моральна стійкість, особливо у часи проскрипцій, гонінь, катастроф, громадянських та інших воєн, дотримання зобов</a:t>
            </a:r>
            <a:r>
              <a:rPr lang="en-US" dirty="0" smtClean="0"/>
              <a:t>’</a:t>
            </a:r>
            <a:r>
              <a:rPr lang="uk-UA" dirty="0" smtClean="0"/>
              <a:t>язань у дружбі і т. п.</a:t>
            </a:r>
            <a:endParaRPr lang="en-US" dirty="0" smtClean="0"/>
          </a:p>
          <a:p>
            <a:r>
              <a:rPr lang="en-US" dirty="0" smtClean="0"/>
              <a:t>Constant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1) постійна величина, константа (матем., фіз.); 2) сталий, постійний, відданий.</a:t>
            </a:r>
            <a:endParaRPr lang="en-US" dirty="0" smtClean="0"/>
          </a:p>
          <a:p>
            <a:r>
              <a:rPr lang="en-US" dirty="0" smtClean="0"/>
              <a:t>Constantan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мідно-нікелевий сплав, високо цінується в електротехніці за постійні значення електричного опору (хім., політехн.).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5757C10-980D-4CC4-8591-9AB9EBD305F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47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rgbClr val="00FF00"/>
          </a:solidFill>
        </p:spPr>
        <p:txBody>
          <a:bodyPr/>
          <a:lstStyle/>
          <a:p>
            <a:pPr algn="ctr"/>
            <a:r>
              <a:rPr smtClean="0"/>
              <a:t>Constantia </a:t>
            </a:r>
            <a:r>
              <a:rPr lang="uk-UA" dirty="0" smtClean="0"/>
              <a:t>(лат.) </a:t>
            </a:r>
            <a:r>
              <a:rPr smtClean="0"/>
              <a:t>-</a:t>
            </a:r>
            <a:r>
              <a:rPr lang="uk-UA" dirty="0" smtClean="0"/>
              <a:t> постійність</a:t>
            </a:r>
            <a:r>
              <a:rPr smtClean="0"/>
              <a:t> 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C00000"/>
          </a:solidFill>
        </p:spPr>
        <p:txBody>
          <a:bodyPr>
            <a:normAutofit lnSpcReduction="10000"/>
          </a:bodyPr>
          <a:lstStyle/>
          <a:p>
            <a:r>
              <a:rPr lang="uk-UA" dirty="0" smtClean="0"/>
              <a:t>Термін позначав чи відповідала особа певним вимогам, які пред</a:t>
            </a:r>
            <a:r>
              <a:rPr lang="en-US" dirty="0" smtClean="0"/>
              <a:t>’</a:t>
            </a:r>
            <a:r>
              <a:rPr lang="uk-UA" dirty="0" smtClean="0"/>
              <a:t>являли до неї, чи дотримувалась норм поведінки на посаді, у суспільному житті.</a:t>
            </a:r>
            <a:endParaRPr lang="en-US" dirty="0" smtClean="0"/>
          </a:p>
          <a:p>
            <a:r>
              <a:rPr lang="en-US" dirty="0" smtClean="0"/>
              <a:t>Décor (</a:t>
            </a:r>
            <a:r>
              <a:rPr lang="uk-UA" dirty="0" smtClean="0"/>
              <a:t>англ., франц.</a:t>
            </a:r>
            <a:r>
              <a:rPr lang="en-US" dirty="0" smtClean="0"/>
              <a:t>)-</a:t>
            </a:r>
            <a:r>
              <a:rPr lang="uk-UA" dirty="0" smtClean="0"/>
              <a:t> 1) театральні декорації; 2) внутрішнє убранство (приміщення) (архит.)</a:t>
            </a:r>
            <a:endParaRPr lang="en-US" dirty="0" smtClean="0"/>
          </a:p>
          <a:p>
            <a:r>
              <a:rPr lang="en-US" dirty="0" smtClean="0"/>
              <a:t>Decorate (</a:t>
            </a:r>
            <a:r>
              <a:rPr lang="uk-UA" dirty="0" smtClean="0"/>
              <a:t>англ.</a:t>
            </a:r>
            <a:r>
              <a:rPr lang="en-US" dirty="0" smtClean="0"/>
              <a:t>) – </a:t>
            </a:r>
            <a:r>
              <a:rPr lang="uk-UA" dirty="0" smtClean="0"/>
              <a:t>прикрашати</a:t>
            </a:r>
            <a:endParaRPr lang="en-US" dirty="0" smtClean="0"/>
          </a:p>
          <a:p>
            <a:r>
              <a:rPr lang="en-US" dirty="0" smtClean="0"/>
              <a:t>Decorator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декоратор (архит.)</a:t>
            </a:r>
            <a:endParaRPr lang="en-US" dirty="0" smtClean="0"/>
          </a:p>
          <a:p>
            <a:r>
              <a:rPr lang="en-US" dirty="0" smtClean="0"/>
              <a:t>De</a:t>
            </a:r>
            <a:r>
              <a:rPr lang="uk-UA" dirty="0" smtClean="0"/>
              <a:t>с</a:t>
            </a:r>
            <a:r>
              <a:rPr lang="en-US" dirty="0" smtClean="0"/>
              <a:t>orum (</a:t>
            </a:r>
            <a:r>
              <a:rPr lang="uk-UA" dirty="0" smtClean="0"/>
              <a:t>лат., англ.</a:t>
            </a:r>
            <a:r>
              <a:rPr lang="en-US" dirty="0" smtClean="0"/>
              <a:t>) –</a:t>
            </a:r>
            <a:r>
              <a:rPr lang="uk-UA" dirty="0" smtClean="0"/>
              <a:t> 1) відповідність офіційної особи, посадовця вимогам до неї (архаїчн.); 2) правила пристойної поведінки; 3) декорум, зовнішня пристойність.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>
            <a:normAutofit/>
          </a:bodyPr>
          <a:lstStyle/>
          <a:p>
            <a:pPr algn="ctr"/>
            <a:r>
              <a:rPr sz="3600" smtClean="0"/>
              <a:t>Decorum </a:t>
            </a:r>
            <a:r>
              <a:rPr lang="uk-UA" sz="3600" dirty="0" smtClean="0"/>
              <a:t>(лат.)– те, що лічить правилам 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B16E57D-1B20-4B1B-A518-889754F7E39A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48</a:t>
            </a:fld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62520"/>
          </a:xfrm>
          <a:solidFill>
            <a:srgbClr val="002060"/>
          </a:solidFill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Людяність, часто із включенням до цього поняття тонкого смаку, освіченості, вихованості, вміння себе поводити у суспільстві, у колі друзів, родині.</a:t>
            </a:r>
            <a:endParaRPr lang="en-US" dirty="0" smtClean="0"/>
          </a:p>
          <a:p>
            <a:r>
              <a:rPr lang="en-US" dirty="0" smtClean="0"/>
              <a:t>Human (</a:t>
            </a:r>
            <a:r>
              <a:rPr lang="uk-UA" dirty="0" smtClean="0"/>
              <a:t>англ.</a:t>
            </a:r>
            <a:r>
              <a:rPr lang="en-US" dirty="0" smtClean="0"/>
              <a:t>)</a:t>
            </a:r>
            <a:r>
              <a:rPr lang="uk-UA" dirty="0" smtClean="0"/>
              <a:t> </a:t>
            </a:r>
            <a:r>
              <a:rPr lang="en-US" dirty="0" smtClean="0"/>
              <a:t>– </a:t>
            </a:r>
            <a:r>
              <a:rPr lang="uk-UA" dirty="0" smtClean="0"/>
              <a:t>1) людяний; 2) притаманний людині; 3) соціальний; 4) смертний; 5) людство (</a:t>
            </a:r>
            <a:r>
              <a:rPr lang="en-US" dirty="0" smtClean="0"/>
              <a:t>the human</a:t>
            </a:r>
            <a:r>
              <a:rPr lang="uk-UA" dirty="0" smtClean="0"/>
              <a:t>)</a:t>
            </a:r>
            <a:endParaRPr lang="en-US" dirty="0" smtClean="0"/>
          </a:p>
          <a:p>
            <a:r>
              <a:rPr lang="en-US" dirty="0" smtClean="0"/>
              <a:t>Humanism (</a:t>
            </a:r>
            <a:r>
              <a:rPr lang="uk-UA" dirty="0" smtClean="0"/>
              <a:t>англ.</a:t>
            </a:r>
            <a:r>
              <a:rPr lang="en-US" dirty="0" smtClean="0"/>
              <a:t>)</a:t>
            </a:r>
            <a:r>
              <a:rPr lang="uk-UA" dirty="0" smtClean="0"/>
              <a:t> – система поглядів, яка проголошувала примат людини над божественним, надприроднім, надавала перевагу раціональному поясненню явищ, наголошувала на цінності людського життя, задоволенні людських потреб.</a:t>
            </a:r>
            <a:r>
              <a:rPr lang="en-US" dirty="0" smtClean="0"/>
              <a:t> </a:t>
            </a:r>
          </a:p>
          <a:p>
            <a:r>
              <a:rPr lang="en-US" dirty="0" smtClean="0"/>
              <a:t>Humanity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людство.</a:t>
            </a:r>
          </a:p>
          <a:p>
            <a:r>
              <a:rPr lang="en-US" dirty="0" smtClean="0"/>
              <a:t>Humanities (</a:t>
            </a:r>
            <a:r>
              <a:rPr lang="uk-UA" dirty="0" smtClean="0"/>
              <a:t>англ.</a:t>
            </a:r>
            <a:r>
              <a:rPr lang="en-US" dirty="0" smtClean="0"/>
              <a:t>) -  </a:t>
            </a:r>
            <a:r>
              <a:rPr lang="uk-UA" dirty="0" smtClean="0"/>
              <a:t>гуманітарні науки (граматика, риторика, поезія, класичні мови (латина, грецька), класична література, філософія).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6600"/>
          </a:solidFill>
        </p:spPr>
        <p:txBody>
          <a:bodyPr/>
          <a:lstStyle/>
          <a:p>
            <a:pPr algn="ctr"/>
            <a:r>
              <a:rPr smtClean="0"/>
              <a:t>Humanitas </a:t>
            </a:r>
            <a:r>
              <a:rPr lang="uk-UA" dirty="0" smtClean="0"/>
              <a:t>(лат.)</a:t>
            </a:r>
            <a:r>
              <a:rPr smtClean="0"/>
              <a:t>-</a:t>
            </a:r>
            <a:r>
              <a:rPr lang="uk-UA" dirty="0" smtClean="0"/>
              <a:t> гуманність</a:t>
            </a:r>
            <a:r>
              <a:rPr smtClean="0"/>
              <a:t>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2120336-88F2-41B9-B5D4-81CAFCC32E31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49</a:t>
            </a:fld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881578"/>
          </a:xfrm>
          <a:solidFill>
            <a:srgbClr val="0070C0"/>
          </a:solidFill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Головна мета презентації -  в ознайомленні з методами й прийомами розвитку творчого мислення, необхідними під час організації навчального процесу. Сучасні методи евристичного пошуку почали активно створюватися й використовуватися у 1940 - 1960 рр. такими авторами як:  </a:t>
            </a:r>
          </a:p>
          <a:p>
            <a:r>
              <a:rPr lang="uk-UA" dirty="0" smtClean="0"/>
              <a:t>Ф. Цвіккі(морфологічний аналіз), </a:t>
            </a:r>
          </a:p>
          <a:p>
            <a:r>
              <a:rPr lang="uk-UA" dirty="0" smtClean="0"/>
              <a:t>В. Гордон (синектика), </a:t>
            </a:r>
          </a:p>
          <a:p>
            <a:r>
              <a:rPr lang="uk-UA" dirty="0" smtClean="0"/>
              <a:t>Ф. Ханзен (метод організуючих понять), </a:t>
            </a:r>
          </a:p>
          <a:p>
            <a:r>
              <a:rPr lang="uk-UA" dirty="0" smtClean="0"/>
              <a:t>Д. Пойя (метод контрольних запитань), </a:t>
            </a:r>
          </a:p>
          <a:p>
            <a:r>
              <a:rPr lang="uk-UA" dirty="0" smtClean="0"/>
              <a:t>А. Осборн (метод "мозкового штурму"), </a:t>
            </a:r>
          </a:p>
          <a:p>
            <a:r>
              <a:rPr lang="uk-UA" dirty="0" smtClean="0"/>
              <a:t>Г. Альтшуллер (алгоритм розв'язування винахідницьких задач)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uk-UA" dirty="0" smtClean="0"/>
              <a:t>Розробники евристичних методик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49A7825-4060-4AA4-9374-58D5D89ECA2A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881578"/>
          </a:xfrm>
          <a:solidFill>
            <a:srgbClr val="7030A0"/>
          </a:solidFill>
        </p:spPr>
        <p:txBody>
          <a:bodyPr/>
          <a:lstStyle/>
          <a:p>
            <a:r>
              <a:rPr lang="uk-UA" dirty="0" smtClean="0"/>
              <a:t>Мудра поведінка, яка складалась головним чином із розважливої розсудливості, вміння прорахувати наслідки дій і поступків, передбачити майбутній розвиток подій; сторожкість перед непоправним.</a:t>
            </a:r>
            <a:endParaRPr lang="en-US" dirty="0" smtClean="0"/>
          </a:p>
          <a:p>
            <a:r>
              <a:rPr lang="en-US" dirty="0" smtClean="0"/>
              <a:t>Prudence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1) розважливість, далекоглядність, розсудливість; 2) сторожкість, обережність;</a:t>
            </a:r>
            <a:r>
              <a:rPr lang="en-US" dirty="0" smtClean="0"/>
              <a:t> </a:t>
            </a:r>
            <a:r>
              <a:rPr lang="uk-UA" dirty="0" smtClean="0"/>
              <a:t>3) практичність, економність; 4) поінформованість.</a:t>
            </a:r>
            <a:endParaRPr lang="en-US" dirty="0" smtClean="0"/>
          </a:p>
          <a:p>
            <a:r>
              <a:rPr lang="en-US" dirty="0" smtClean="0"/>
              <a:t>Prudent (</a:t>
            </a:r>
            <a:r>
              <a:rPr lang="uk-UA" dirty="0" smtClean="0"/>
              <a:t>англ.</a:t>
            </a:r>
            <a:r>
              <a:rPr lang="en-US" dirty="0" smtClean="0"/>
              <a:t>) –</a:t>
            </a:r>
            <a:r>
              <a:rPr lang="uk-UA" dirty="0" smtClean="0"/>
              <a:t> 1) далекоглядний, розважливий; 2) обережний; 3) практичний; 4) поінформований.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00108"/>
          </a:xfrm>
          <a:solidFill>
            <a:srgbClr val="003300"/>
          </a:solidFill>
        </p:spPr>
        <p:txBody>
          <a:bodyPr>
            <a:normAutofit/>
          </a:bodyPr>
          <a:lstStyle/>
          <a:p>
            <a:pPr algn="ctr"/>
            <a:r>
              <a:rPr smtClean="0"/>
              <a:t>Prudentia </a:t>
            </a:r>
            <a:r>
              <a:rPr lang="uk-UA" dirty="0" smtClean="0"/>
              <a:t>(лат.) </a:t>
            </a:r>
            <a:r>
              <a:rPr lang="ru-RU" dirty="0" smtClean="0"/>
              <a:t>–</a:t>
            </a:r>
            <a:r>
              <a:rPr lang="uk-UA" dirty="0" smtClean="0"/>
              <a:t> далекоглядність</a:t>
            </a:r>
            <a:r>
              <a:rPr smtClean="0"/>
              <a:t>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3F0564A-1714-478F-B2EB-50336CDA7501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50</a:t>
            </a:fld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43536"/>
          </a:xfrm>
          <a:solidFill>
            <a:srgbClr val="002060"/>
          </a:solidFill>
        </p:spPr>
        <p:txBody>
          <a:bodyPr>
            <a:normAutofit fontScale="40000" lnSpcReduction="20000"/>
          </a:bodyPr>
          <a:lstStyle/>
          <a:p>
            <a:r>
              <a:rPr lang="uk-UA" sz="3000" dirty="0" smtClean="0"/>
              <a:t>1. Анікіна, О.О.  Використання </a:t>
            </a:r>
            <a:r>
              <a:rPr lang="uk-UA" sz="3000" dirty="0" err="1" smtClean="0"/>
              <a:t>мультимедіа-технологій</a:t>
            </a:r>
            <a:r>
              <a:rPr lang="uk-UA" sz="3000" dirty="0" smtClean="0"/>
              <a:t> при викладанні англійської мови через літературу. / О.О. Анікіна. - Миколаїв: вид-во МДГУ ім. Петра Могили. - Новітня філологія. - №9(29). - 2008. - 416 с. - С. 38-45.</a:t>
            </a:r>
          </a:p>
          <a:p>
            <a:r>
              <a:rPr lang="uk-UA" sz="3000" dirty="0" smtClean="0"/>
              <a:t>2. </a:t>
            </a:r>
            <a:r>
              <a:rPr lang="uk-UA" sz="3000" dirty="0" err="1" smtClean="0"/>
              <a:t>Бендасова</a:t>
            </a:r>
            <a:r>
              <a:rPr lang="uk-UA" sz="3000" dirty="0" smtClean="0"/>
              <a:t>, С.Ф. Гурткова робота як складова частина науково-дослідницької роботи студентів. </a:t>
            </a:r>
            <a:r>
              <a:rPr lang="uk-UA" sz="3000" b="1" dirty="0" smtClean="0"/>
              <a:t>/ </a:t>
            </a:r>
            <a:r>
              <a:rPr lang="uk-UA" sz="3000" dirty="0" smtClean="0"/>
              <a:t>С.Ф. </a:t>
            </a:r>
            <a:r>
              <a:rPr lang="uk-UA" sz="3000" dirty="0" err="1" smtClean="0"/>
              <a:t>Бендасова</a:t>
            </a:r>
            <a:r>
              <a:rPr lang="uk-UA" sz="3000" dirty="0" smtClean="0"/>
              <a:t>. -  Сайт "Форум педагогічних ідей "УРОК". - [Електронний ресурс]. - Режим доступу: </a:t>
            </a:r>
            <a:r>
              <a:rPr lang="en-US" sz="3000" dirty="0" smtClean="0">
                <a:solidFill>
                  <a:srgbClr val="00B0F0"/>
                </a:solidFill>
                <a:hlinkClick r:id="rId2"/>
              </a:rPr>
              <a:t>http</a:t>
            </a:r>
            <a:r>
              <a:rPr lang="uk-UA" sz="3000" dirty="0" smtClean="0">
                <a:solidFill>
                  <a:srgbClr val="00B0F0"/>
                </a:solidFill>
                <a:hlinkClick r:id="rId2"/>
              </a:rPr>
              <a:t>://</a:t>
            </a:r>
            <a:r>
              <a:rPr lang="ru-RU" sz="3000" dirty="0" err="1" smtClean="0">
                <a:solidFill>
                  <a:srgbClr val="00B0F0"/>
                </a:solidFill>
                <a:hlinkClick r:id="rId2"/>
              </a:rPr>
              <a:t>osvita</a:t>
            </a:r>
            <a:r>
              <a:rPr lang="uk-UA" sz="3000" dirty="0" smtClean="0">
                <a:solidFill>
                  <a:srgbClr val="00B0F0"/>
                </a:solidFill>
                <a:hlinkClick r:id="rId2"/>
              </a:rPr>
              <a:t>.</a:t>
            </a:r>
            <a:r>
              <a:rPr lang="ru-RU" sz="3000" dirty="0" err="1" smtClean="0">
                <a:solidFill>
                  <a:srgbClr val="00B0F0"/>
                </a:solidFill>
                <a:hlinkClick r:id="rId2"/>
              </a:rPr>
              <a:t>u</a:t>
            </a:r>
            <a:r>
              <a:rPr lang="en-US" sz="3000" dirty="0" smtClean="0">
                <a:solidFill>
                  <a:srgbClr val="00B0F0"/>
                </a:solidFill>
                <a:hlinkClick r:id="rId2"/>
              </a:rPr>
              <a:t>a</a:t>
            </a:r>
            <a:r>
              <a:rPr lang="uk-UA" sz="3000" dirty="0" smtClean="0">
                <a:solidFill>
                  <a:srgbClr val="00B0F0"/>
                </a:solidFill>
                <a:hlinkClick r:id="rId2"/>
              </a:rPr>
              <a:t>/</a:t>
            </a:r>
            <a:r>
              <a:rPr lang="en-US" sz="3000" dirty="0" smtClean="0">
                <a:solidFill>
                  <a:srgbClr val="00B0F0"/>
                </a:solidFill>
                <a:hlinkClick r:id="rId2"/>
              </a:rPr>
              <a:t>publishing</a:t>
            </a:r>
            <a:r>
              <a:rPr lang="uk-UA" sz="3000" dirty="0" smtClean="0">
                <a:solidFill>
                  <a:srgbClr val="00B0F0"/>
                </a:solidFill>
                <a:hlinkClick r:id="rId2"/>
              </a:rPr>
              <a:t>/</a:t>
            </a:r>
            <a:r>
              <a:rPr lang="en-US" sz="3000" dirty="0" err="1" smtClean="0">
                <a:solidFill>
                  <a:srgbClr val="00B0F0"/>
                </a:solidFill>
                <a:hlinkClick r:id="rId2"/>
              </a:rPr>
              <a:t>urok</a:t>
            </a:r>
            <a:r>
              <a:rPr lang="uk-UA" sz="3000" dirty="0" smtClean="0">
                <a:solidFill>
                  <a:srgbClr val="00B0F0"/>
                </a:solidFill>
                <a:hlinkClick r:id="rId2"/>
              </a:rPr>
              <a:t>/</a:t>
            </a:r>
            <a:r>
              <a:rPr lang="en-US" sz="3000" dirty="0" err="1" smtClean="0">
                <a:solidFill>
                  <a:srgbClr val="00B0F0"/>
                </a:solidFill>
                <a:hlinkClick r:id="rId2"/>
              </a:rPr>
              <a:t>bendasova</a:t>
            </a:r>
            <a:r>
              <a:rPr lang="uk-UA" sz="3000" dirty="0" smtClean="0">
                <a:solidFill>
                  <a:srgbClr val="00B0F0"/>
                </a:solidFill>
                <a:hlinkClick r:id="rId2"/>
              </a:rPr>
              <a:t>_</a:t>
            </a:r>
            <a:r>
              <a:rPr lang="en-US" sz="3000" dirty="0" smtClean="0">
                <a:hlinkClick r:id="rId2"/>
              </a:rPr>
              <a:t>s</a:t>
            </a:r>
            <a:endParaRPr lang="uk-UA" sz="3000" dirty="0" smtClean="0"/>
          </a:p>
          <a:p>
            <a:r>
              <a:rPr lang="uk-UA" sz="3000" dirty="0" smtClean="0"/>
              <a:t>3. </a:t>
            </a:r>
            <a:r>
              <a:rPr lang="uk-UA" sz="3000" dirty="0" err="1" smtClean="0"/>
              <a:t>Грималь</a:t>
            </a:r>
            <a:r>
              <a:rPr lang="uk-UA" sz="3000" dirty="0" smtClean="0"/>
              <a:t> </a:t>
            </a:r>
            <a:r>
              <a:rPr lang="uk-UA" sz="3000" dirty="0" err="1" smtClean="0"/>
              <a:t>Пьер</a:t>
            </a:r>
            <a:r>
              <a:rPr lang="uk-UA" sz="3000" dirty="0" smtClean="0"/>
              <a:t>. Цицерон / Вступ. ст. д. и. н. Г.С. </a:t>
            </a:r>
            <a:r>
              <a:rPr lang="uk-UA" sz="3000" dirty="0" err="1" smtClean="0"/>
              <a:t>Кнабе</a:t>
            </a:r>
            <a:r>
              <a:rPr lang="uk-UA" sz="3000" dirty="0" smtClean="0"/>
              <a:t>; Пер. с. </a:t>
            </a:r>
            <a:r>
              <a:rPr lang="uk-UA" sz="3000" dirty="0" err="1" smtClean="0"/>
              <a:t>фр</a:t>
            </a:r>
            <a:r>
              <a:rPr lang="uk-UA" sz="3000" dirty="0" smtClean="0"/>
              <a:t>. Г.С. </a:t>
            </a:r>
            <a:r>
              <a:rPr lang="uk-UA" sz="3000" dirty="0" err="1" smtClean="0"/>
              <a:t>Кнабе</a:t>
            </a:r>
            <a:r>
              <a:rPr lang="uk-UA" sz="3000" dirty="0" smtClean="0"/>
              <a:t>, Р.Б. </a:t>
            </a:r>
            <a:r>
              <a:rPr lang="uk-UA" sz="3000" dirty="0" err="1" smtClean="0"/>
              <a:t>Сашиной</a:t>
            </a:r>
            <a:r>
              <a:rPr lang="uk-UA" sz="3000" dirty="0" smtClean="0"/>
              <a:t>. - М.: </a:t>
            </a:r>
            <a:r>
              <a:rPr lang="uk-UA" sz="3000" dirty="0" err="1" smtClean="0"/>
              <a:t>Изд-во</a:t>
            </a:r>
            <a:r>
              <a:rPr lang="uk-UA" sz="3000" dirty="0" smtClean="0"/>
              <a:t> "Мол. </a:t>
            </a:r>
            <a:r>
              <a:rPr lang="uk-UA" sz="3000" dirty="0" err="1" smtClean="0"/>
              <a:t>гвардия</a:t>
            </a:r>
            <a:r>
              <a:rPr lang="uk-UA" sz="3000" dirty="0" smtClean="0"/>
              <a:t>". - 1991. - 544с., </a:t>
            </a:r>
            <a:r>
              <a:rPr lang="uk-UA" sz="3000" dirty="0" err="1" smtClean="0"/>
              <a:t>ил</a:t>
            </a:r>
            <a:r>
              <a:rPr lang="uk-UA" sz="3000" dirty="0" smtClean="0"/>
              <a:t>. - (</a:t>
            </a:r>
            <a:r>
              <a:rPr lang="uk-UA" sz="3000" dirty="0" err="1" smtClean="0"/>
              <a:t>Жизнь</a:t>
            </a:r>
            <a:r>
              <a:rPr lang="uk-UA" sz="3000" dirty="0" smtClean="0"/>
              <a:t> </a:t>
            </a:r>
            <a:r>
              <a:rPr lang="uk-UA" sz="3000" dirty="0" err="1" smtClean="0"/>
              <a:t>замечательных</a:t>
            </a:r>
            <a:r>
              <a:rPr lang="uk-UA" sz="3000" dirty="0" smtClean="0"/>
              <a:t> людей. Сер. </a:t>
            </a:r>
            <a:r>
              <a:rPr lang="uk-UA" sz="3000" dirty="0" err="1" smtClean="0"/>
              <a:t>биограф</a:t>
            </a:r>
            <a:r>
              <a:rPr lang="uk-UA" sz="3000" dirty="0" smtClean="0"/>
              <a:t>.; </a:t>
            </a:r>
            <a:r>
              <a:rPr lang="uk-UA" sz="3000" dirty="0" err="1" smtClean="0"/>
              <a:t>Вып</a:t>
            </a:r>
            <a:r>
              <a:rPr lang="uk-UA" sz="3000" dirty="0" smtClean="0"/>
              <a:t>. 717). – 544 с. - С. 505-541. </a:t>
            </a:r>
          </a:p>
          <a:p>
            <a:r>
              <a:rPr lang="uk-UA" sz="3000" dirty="0" smtClean="0"/>
              <a:t>4. </a:t>
            </a:r>
            <a:r>
              <a:rPr lang="uk-UA" sz="3000" dirty="0" err="1" smtClean="0"/>
              <a:t>Савінкова</a:t>
            </a:r>
            <a:r>
              <a:rPr lang="uk-UA" sz="3000" dirty="0" smtClean="0"/>
              <a:t> І.Б.</a:t>
            </a:r>
            <a:r>
              <a:rPr lang="uk-UA" sz="3000" b="1" dirty="0" smtClean="0"/>
              <a:t> </a:t>
            </a:r>
            <a:r>
              <a:rPr lang="uk-UA" sz="3000" dirty="0" err="1" smtClean="0"/>
              <a:t>Еврістичні</a:t>
            </a:r>
            <a:r>
              <a:rPr lang="uk-UA" sz="3000" dirty="0" smtClean="0"/>
              <a:t> методи як один із перспективних напрямків активізації діяльності студентів вищих педагогічних навчальних закладів. / І.Б. </a:t>
            </a:r>
            <a:r>
              <a:rPr lang="uk-UA" sz="3000" dirty="0" err="1" smtClean="0"/>
              <a:t>Савінкова</a:t>
            </a:r>
            <a:r>
              <a:rPr lang="uk-UA" sz="3000" dirty="0" smtClean="0"/>
              <a:t>. - Слов'янськ:  Вид-во Слов’янського державного педагогічного університету. - 2007. - Серія: Педагогічні науки. - Розділ 2: Проблеми підготовки фахівців. - [Електронний  ресурс] . - Режим доступу: </a:t>
            </a:r>
            <a:r>
              <a:rPr lang="uk-UA" sz="3000" dirty="0" smtClean="0">
                <a:hlinkClick r:id="rId3"/>
              </a:rPr>
              <a:t>https://www.</a:t>
            </a:r>
            <a:r>
              <a:rPr lang="en-US" sz="3000" dirty="0" err="1" smtClean="0">
                <a:hlinkClick r:id="rId3"/>
              </a:rPr>
              <a:t>rusnauka</a:t>
            </a:r>
            <a:r>
              <a:rPr lang="uk-UA" sz="3000" dirty="0" smtClean="0">
                <a:hlinkClick r:id="rId3"/>
              </a:rPr>
              <a:t>.</a:t>
            </a:r>
            <a:r>
              <a:rPr lang="en-US" sz="3000" dirty="0" smtClean="0">
                <a:hlinkClick r:id="rId3"/>
              </a:rPr>
              <a:t>com</a:t>
            </a:r>
            <a:r>
              <a:rPr lang="uk-UA" sz="3000" dirty="0" smtClean="0">
                <a:hlinkClick r:id="rId3"/>
              </a:rPr>
              <a:t>/7._</a:t>
            </a:r>
            <a:r>
              <a:rPr lang="en-US" sz="3000" dirty="0" smtClean="0">
                <a:hlinkClick r:id="rId3"/>
              </a:rPr>
              <a:t>DN</a:t>
            </a:r>
            <a:r>
              <a:rPr lang="uk-UA" sz="3000" dirty="0" smtClean="0">
                <a:hlinkClick r:id="rId3"/>
              </a:rPr>
              <a:t>_2007/</a:t>
            </a:r>
            <a:r>
              <a:rPr lang="uk-UA" sz="3000" dirty="0" err="1" smtClean="0">
                <a:hlinkClick r:id="rId3"/>
              </a:rPr>
              <a:t>Pedagogica</a:t>
            </a:r>
            <a:r>
              <a:rPr lang="uk-UA" sz="3000" dirty="0" smtClean="0">
                <a:hlinkClick r:id="rId3"/>
              </a:rPr>
              <a:t>/20760.doc.htm</a:t>
            </a:r>
            <a:r>
              <a:rPr lang="uk-UA" sz="3000" dirty="0" smtClean="0"/>
              <a:t>.</a:t>
            </a:r>
          </a:p>
          <a:p>
            <a:r>
              <a:rPr lang="uk-UA" sz="3000" dirty="0" smtClean="0"/>
              <a:t>5. </a:t>
            </a:r>
            <a:r>
              <a:rPr lang="uk-UA" sz="3000" dirty="0" err="1" smtClean="0"/>
              <a:t>Стеванович</a:t>
            </a:r>
            <a:r>
              <a:rPr lang="uk-UA" sz="3000" dirty="0" smtClean="0"/>
              <a:t> Р.И. Роль </a:t>
            </a:r>
            <a:r>
              <a:rPr lang="uk-UA" sz="3000" dirty="0" err="1" smtClean="0"/>
              <a:t>словосочетаний</a:t>
            </a:r>
            <a:r>
              <a:rPr lang="uk-UA" sz="3000" dirty="0" smtClean="0"/>
              <a:t> в </a:t>
            </a:r>
            <a:r>
              <a:rPr lang="uk-UA" sz="3000" dirty="0" err="1" smtClean="0"/>
              <a:t>формировании</a:t>
            </a:r>
            <a:r>
              <a:rPr lang="uk-UA" sz="3000" dirty="0" smtClean="0"/>
              <a:t> </a:t>
            </a:r>
            <a:r>
              <a:rPr lang="uk-UA" sz="3000" dirty="0" err="1" smtClean="0"/>
              <a:t>английской</a:t>
            </a:r>
            <a:r>
              <a:rPr lang="uk-UA" sz="3000" dirty="0" smtClean="0"/>
              <a:t> </a:t>
            </a:r>
            <a:r>
              <a:rPr lang="uk-UA" sz="3000" dirty="0" err="1" smtClean="0"/>
              <a:t>терминологии</a:t>
            </a:r>
            <a:r>
              <a:rPr lang="uk-UA" sz="3000" dirty="0" smtClean="0"/>
              <a:t> евристики. / Р.І. </a:t>
            </a:r>
            <a:r>
              <a:rPr lang="uk-UA" sz="3000" dirty="0" err="1" smtClean="0"/>
              <a:t>Стеванович</a:t>
            </a:r>
            <a:r>
              <a:rPr lang="uk-UA" sz="3000" dirty="0" smtClean="0"/>
              <a:t>. - Миколаїв: вид-во МДГУ ім. Петра Могили. - Новітня філологія. - №9(29). - 2008. - 416 с. - С. 74-80.</a:t>
            </a:r>
            <a:endParaRPr lang="ru-RU" sz="3000" dirty="0" smtClean="0"/>
          </a:p>
          <a:p>
            <a:r>
              <a:rPr lang="uk-UA" sz="3000" dirty="0" smtClean="0"/>
              <a:t>6. </a:t>
            </a:r>
            <a:r>
              <a:rPr lang="uk-UA" sz="3000" dirty="0" err="1" smtClean="0"/>
              <a:t>The</a:t>
            </a:r>
            <a:r>
              <a:rPr lang="uk-UA" sz="3000" dirty="0" smtClean="0"/>
              <a:t> </a:t>
            </a:r>
            <a:r>
              <a:rPr lang="en-US" sz="3000" dirty="0" smtClean="0"/>
              <a:t>A</a:t>
            </a:r>
            <a:r>
              <a:rPr lang="uk-UA" sz="3000" dirty="0" err="1" smtClean="0"/>
              <a:t>merican</a:t>
            </a:r>
            <a:r>
              <a:rPr lang="uk-UA" sz="3000" dirty="0" smtClean="0"/>
              <a:t> h</a:t>
            </a:r>
            <a:r>
              <a:rPr lang="en-US" sz="3000" dirty="0" err="1" smtClean="0"/>
              <a:t>eritage</a:t>
            </a:r>
            <a:r>
              <a:rPr lang="en-US" sz="3000" dirty="0" smtClean="0"/>
              <a:t> dictionary of the English language. - W. Morris, edit. - Boston/N-York/Atlanta/Geneva/Illinois/Dallas/Palo Alto: Published by American heritage publishing Co., Inc. - Fifth ed. - 1970. - Pref. L pp., 1550 pp.</a:t>
            </a:r>
            <a:endParaRPr lang="uk-UA" sz="3000" dirty="0" smtClean="0"/>
          </a:p>
          <a:p>
            <a:r>
              <a:rPr lang="uk-UA" sz="3000" dirty="0" smtClean="0"/>
              <a:t>7. </a:t>
            </a:r>
            <a:r>
              <a:rPr lang="uk-UA" sz="3000" dirty="0" err="1" smtClean="0"/>
              <a:t>Антология</a:t>
            </a:r>
            <a:r>
              <a:rPr lang="uk-UA" sz="3000" dirty="0" smtClean="0"/>
              <a:t> </a:t>
            </a:r>
            <a:r>
              <a:rPr lang="uk-UA" sz="3000" dirty="0" err="1" smtClean="0"/>
              <a:t>Total</a:t>
            </a:r>
            <a:r>
              <a:rPr lang="uk-UA" sz="3000" dirty="0" smtClean="0"/>
              <a:t> </a:t>
            </a:r>
            <a:r>
              <a:rPr lang="uk-UA" sz="3000" dirty="0" err="1" smtClean="0"/>
              <a:t>War</a:t>
            </a:r>
            <a:r>
              <a:rPr lang="uk-UA" sz="3000" dirty="0" smtClean="0"/>
              <a:t> </a:t>
            </a:r>
            <a:r>
              <a:rPr lang="uk-UA" sz="3000" dirty="0" err="1" smtClean="0"/>
              <a:t>Rome</a:t>
            </a:r>
            <a:r>
              <a:rPr lang="uk-UA" sz="3000" dirty="0" smtClean="0"/>
              <a:t> II.   </a:t>
            </a:r>
            <a:r>
              <a:rPr lang="ru-RU" sz="3000" dirty="0" smtClean="0"/>
              <a:t>[</a:t>
            </a:r>
            <a:r>
              <a:rPr lang="en-US" sz="3000" dirty="0" smtClean="0"/>
              <a:t>Е</a:t>
            </a:r>
            <a:r>
              <a:rPr lang="ru-RU" sz="3000" dirty="0" err="1" smtClean="0"/>
              <a:t>лектронный</a:t>
            </a:r>
            <a:r>
              <a:rPr lang="ru-RU" sz="3000" dirty="0" smtClean="0"/>
              <a:t>  ресурс] :   Сборник игр. Коллекционное издание "Великие сражения". Ограничение по возрасту - 16/ 6,80 </a:t>
            </a:r>
            <a:r>
              <a:rPr lang="en-US" sz="3000" dirty="0" smtClean="0"/>
              <a:t>GB</a:t>
            </a:r>
            <a:r>
              <a:rPr lang="ru-RU" sz="3000" dirty="0" smtClean="0"/>
              <a:t> / 7,4 </a:t>
            </a:r>
            <a:r>
              <a:rPr lang="en-US" sz="3000" dirty="0" smtClean="0"/>
              <a:t>GB</a:t>
            </a:r>
            <a:r>
              <a:rPr lang="ru-RU" sz="3000" dirty="0" smtClean="0"/>
              <a:t>. – Киев : ЧП "</a:t>
            </a:r>
            <a:r>
              <a:rPr lang="ru-RU" sz="3000" dirty="0" err="1" smtClean="0"/>
              <a:t>Медатекс</a:t>
            </a:r>
            <a:r>
              <a:rPr lang="ru-RU" sz="3000" dirty="0" smtClean="0"/>
              <a:t>", 2013. – 1  электрон. </a:t>
            </a:r>
            <a:r>
              <a:rPr lang="ru-RU" sz="3000" dirty="0" err="1" smtClean="0"/>
              <a:t>опт.диск</a:t>
            </a:r>
            <a:r>
              <a:rPr lang="ru-RU" sz="3000" dirty="0" smtClean="0"/>
              <a:t> (</a:t>
            </a:r>
            <a:r>
              <a:rPr lang="en-US" sz="3000" dirty="0" smtClean="0"/>
              <a:t>DVD</a:t>
            </a:r>
            <a:r>
              <a:rPr lang="ru-RU" sz="3000" dirty="0" smtClean="0"/>
              <a:t>-</a:t>
            </a:r>
            <a:r>
              <a:rPr lang="en-US" sz="3000" dirty="0" smtClean="0"/>
              <a:t>R</a:t>
            </a:r>
            <a:r>
              <a:rPr lang="ru-RU" sz="3000" dirty="0" smtClean="0"/>
              <a:t>ОМ); 12 см. – Систем. </a:t>
            </a:r>
            <a:r>
              <a:rPr lang="ru-RU" sz="3000" dirty="0" err="1" smtClean="0"/>
              <a:t>Требов</a:t>
            </a:r>
            <a:r>
              <a:rPr lang="ru-RU" sz="3000" dirty="0" smtClean="0"/>
              <a:t> : Ре</a:t>
            </a:r>
            <a:r>
              <a:rPr lang="en-US" sz="3000" dirty="0" err="1" smtClean="0"/>
              <a:t>nt</a:t>
            </a:r>
            <a:r>
              <a:rPr lang="ru-RU" sz="3000" dirty="0" err="1" smtClean="0"/>
              <a:t>і</a:t>
            </a:r>
            <a:r>
              <a:rPr lang="en-US" sz="3000" dirty="0" smtClean="0"/>
              <a:t>um </a:t>
            </a:r>
            <a:r>
              <a:rPr lang="uk-UA" sz="3000" dirty="0" smtClean="0"/>
              <a:t>ІV</a:t>
            </a:r>
            <a:r>
              <a:rPr lang="ru-RU" sz="3000" dirty="0" smtClean="0"/>
              <a:t>; 1024 М</a:t>
            </a:r>
            <a:r>
              <a:rPr lang="en-US" sz="3000" dirty="0" smtClean="0"/>
              <a:t>b R</a:t>
            </a:r>
            <a:r>
              <a:rPr lang="ru-RU" sz="3000" dirty="0" smtClean="0"/>
              <a:t>АМ; 256 М</a:t>
            </a:r>
            <a:r>
              <a:rPr lang="en-US" sz="3000" dirty="0" smtClean="0"/>
              <a:t>b</a:t>
            </a:r>
            <a:r>
              <a:rPr lang="ru-RU" sz="3000" dirty="0" smtClean="0"/>
              <a:t> видео </a:t>
            </a:r>
            <a:r>
              <a:rPr lang="en-US" sz="3000" dirty="0" smtClean="0"/>
              <a:t>Windows</a:t>
            </a:r>
            <a:r>
              <a:rPr lang="ru-RU" sz="3000" dirty="0" smtClean="0"/>
              <a:t> 2000/ХР/</a:t>
            </a:r>
            <a:r>
              <a:rPr lang="en-US" sz="3000" dirty="0" smtClean="0"/>
              <a:t>Vista</a:t>
            </a:r>
            <a:r>
              <a:rPr lang="ru-RU" sz="3000" dirty="0" smtClean="0"/>
              <a:t>/7; М</a:t>
            </a:r>
            <a:r>
              <a:rPr lang="en-US" sz="3000" dirty="0" smtClean="0"/>
              <a:t>S W</a:t>
            </a:r>
            <a:r>
              <a:rPr lang="ru-RU" sz="3000" dirty="0" smtClean="0"/>
              <a:t>о</a:t>
            </a:r>
            <a:r>
              <a:rPr lang="en-US" sz="3000" dirty="0" smtClean="0"/>
              <a:t>rd</a:t>
            </a:r>
            <a:r>
              <a:rPr lang="ru-RU" sz="3000" dirty="0" smtClean="0"/>
              <a:t> 97-2010. –  Название с коробки. </a:t>
            </a:r>
          </a:p>
          <a:p>
            <a:pPr algn="r"/>
            <a:r>
              <a:rPr lang="uk-UA" sz="4000" b="1" dirty="0" smtClean="0"/>
              <a:t>Розроблено</a:t>
            </a:r>
            <a:r>
              <a:rPr lang="en-US" sz="4000" b="1" dirty="0" smtClean="0"/>
              <a:t> </a:t>
            </a:r>
            <a:r>
              <a:rPr lang="uk-UA" sz="4000" b="1" dirty="0" smtClean="0"/>
              <a:t> 7.10.2015 </a:t>
            </a:r>
          </a:p>
          <a:p>
            <a:pPr algn="r">
              <a:buNone/>
            </a:pPr>
            <a:r>
              <a:rPr lang="uk-UA" sz="4000" b="1" dirty="0" smtClean="0"/>
              <a:t>викладачем-методистом МБК КНУБА </a:t>
            </a:r>
            <a:r>
              <a:rPr lang="uk-UA" sz="4000" b="1" dirty="0" err="1" smtClean="0"/>
              <a:t>Дем</a:t>
            </a:r>
            <a:r>
              <a:rPr lang="en-US" sz="4000" b="1" dirty="0" smtClean="0"/>
              <a:t>’</a:t>
            </a:r>
            <a:r>
              <a:rPr lang="uk-UA" sz="4000" b="1" dirty="0" err="1" smtClean="0"/>
              <a:t>яненком</a:t>
            </a:r>
            <a:r>
              <a:rPr lang="uk-UA" sz="4000" b="1" dirty="0" smtClean="0"/>
              <a:t> Ю.М. </a:t>
            </a:r>
          </a:p>
          <a:p>
            <a:pPr algn="r">
              <a:buNone/>
            </a:pPr>
            <a:r>
              <a:rPr lang="uk-UA" sz="4000" b="1" dirty="0" err="1" smtClean="0"/>
              <a:t>Дем</a:t>
            </a:r>
            <a:r>
              <a:rPr lang="en-US" sz="4000" b="1" dirty="0" smtClean="0"/>
              <a:t>’</a:t>
            </a:r>
            <a:r>
              <a:rPr lang="uk-UA" sz="4000" b="1" dirty="0" err="1" smtClean="0"/>
              <a:t>яненко</a:t>
            </a:r>
            <a:r>
              <a:rPr lang="uk-UA" sz="4000" b="1" dirty="0" smtClean="0"/>
              <a:t> Ю.М. 2015 ©</a:t>
            </a:r>
          </a:p>
          <a:p>
            <a:pPr algn="r">
              <a:buNone/>
            </a:pPr>
            <a:r>
              <a:rPr lang="uk-UA" sz="4000" b="1" dirty="0" smtClean="0"/>
              <a:t>При використанні матеріалу, таблиць, схем, пояснень  - посилання </a:t>
            </a:r>
            <a:r>
              <a:rPr lang="uk-UA" sz="4000" b="1" dirty="0" err="1" smtClean="0"/>
              <a:t>обов</a:t>
            </a:r>
            <a:r>
              <a:rPr lang="en-US" sz="4000" b="1" dirty="0" smtClean="0"/>
              <a:t>’</a:t>
            </a:r>
            <a:r>
              <a:rPr lang="uk-UA" sz="4000" b="1" dirty="0" err="1" smtClean="0"/>
              <a:t>язкові</a:t>
            </a:r>
            <a:r>
              <a:rPr lang="uk-UA" sz="4000" b="1" dirty="0" smtClean="0"/>
              <a:t>.</a:t>
            </a:r>
          </a:p>
          <a:p>
            <a:pPr algn="r">
              <a:buNone/>
            </a:pPr>
            <a:endParaRPr lang="uk-UA" sz="2800" b="1" dirty="0" smtClean="0">
              <a:solidFill>
                <a:srgbClr val="FF0000"/>
              </a:solidFill>
            </a:endParaRPr>
          </a:p>
          <a:p>
            <a:pPr algn="r"/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85818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uk-UA" dirty="0" smtClean="0"/>
              <a:t>Використані джерела і література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659AA52-B336-4954-B80B-D48C56724503}" type="datetime1">
              <a:rPr lang="ru-RU" smtClean="0"/>
              <a:pPr/>
              <a:t>23.06.2016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51</a:t>
            </a:fld>
            <a:endParaRPr lang="ru-RU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00660"/>
          </a:xfrm>
          <a:solidFill>
            <a:srgbClr val="00B050"/>
          </a:solidFill>
        </p:spPr>
        <p:txBody>
          <a:bodyPr>
            <a:normAutofit fontScale="92500"/>
          </a:bodyPr>
          <a:lstStyle/>
          <a:p>
            <a:r>
              <a:rPr lang="ru-RU" dirty="0" smtClean="0"/>
              <a:t>Дієвими способами, що спонукають студентів до цього у процесі аудиторних занять, вважають: </a:t>
            </a:r>
          </a:p>
          <a:p>
            <a:r>
              <a:rPr lang="ru-RU" dirty="0" smtClean="0"/>
              <a:t>1. визначення обсягу, змісту, характеру самостійної роботи з кожної теми філологічних дисциплін; </a:t>
            </a:r>
          </a:p>
          <a:p>
            <a:r>
              <a:rPr lang="ru-RU" dirty="0" smtClean="0"/>
              <a:t>2. постановка проблемних запитань, створення проблемних ситуацій, самостійне складання і розв'язання соціальних задач; аналіз фактів і прикладів;</a:t>
            </a:r>
          </a:p>
          <a:p>
            <a:r>
              <a:rPr lang="ru-RU" dirty="0" smtClean="0"/>
              <a:t>3. залучення знань із суміжних  дисциплін; </a:t>
            </a:r>
          </a:p>
          <a:p>
            <a:r>
              <a:rPr lang="ru-RU" dirty="0" smtClean="0"/>
              <a:t>4. завдання для дискусій, метою яких є вироблення у студентів навичок самостійної роботи; </a:t>
            </a:r>
          </a:p>
          <a:p>
            <a:r>
              <a:rPr lang="ru-RU" dirty="0" smtClean="0"/>
              <a:t>5. критико-бібліографічний огляд джерел і публікацій;</a:t>
            </a:r>
          </a:p>
          <a:p>
            <a:r>
              <a:rPr lang="ru-RU" dirty="0" smtClean="0"/>
              <a:t>6. виконання практичних завдань.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2022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Способи активізації роботи студентів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D069CB-9DA1-4E10-B9BE-2DE170BA49EF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38702"/>
          </a:xfrm>
          <a:solidFill>
            <a:srgbClr val="003300"/>
          </a:solidFill>
          <a:ln>
            <a:solidFill>
              <a:srgbClr val="00FF00"/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Самостійна робота у взаємодії з навчальними заняттями створює основу для науково-дослідної роботи студентів, відкриває великі можливості для розвитку творчих здібностей майбутніх спеціалістів. </a:t>
            </a:r>
          </a:p>
          <a:p>
            <a:r>
              <a:rPr lang="ru-RU" dirty="0" smtClean="0"/>
              <a:t>Їх результативність забезпечується раціональною організацією й усуненням недоліків , а саме: тематика завдань, ,не завжди відповідає сучасним завданням навчання; запропоновані студентам рекомендації іноді не спрямовані на науковий пошук, в результаті чого дослідна робота зводиться до простого реферування наукової літератури.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33460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uk-UA" dirty="0" smtClean="0"/>
              <a:t>Вимоги до самостійної роботи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EB0E58B-4883-4975-94FD-B5B0533881D6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38702"/>
          </a:xfrm>
          <a:solidFill>
            <a:srgbClr val="7030A0"/>
          </a:solidFill>
        </p:spPr>
        <p:txBody>
          <a:bodyPr>
            <a:normAutofit lnSpcReduction="10000"/>
          </a:bodyPr>
          <a:lstStyle/>
          <a:p>
            <a:r>
              <a:rPr lang="uk-UA" dirty="0" smtClean="0"/>
              <a:t>Однією з форм позаурочної роботи є гурткова робота.</a:t>
            </a:r>
          </a:p>
          <a:p>
            <a:r>
              <a:rPr lang="uk-UA" dirty="0" smtClean="0"/>
              <a:t>Гурткова робота є найбільш масовою формою науково-дослідницької творчості студентів у непрофільних ВНЗ (там де не вивчаються філологічні дисципліни і викладання не здійснюється іноземними мовами).</a:t>
            </a:r>
            <a:endParaRPr lang="ru-RU" dirty="0" smtClean="0"/>
          </a:p>
          <a:p>
            <a:r>
              <a:rPr lang="ru-RU" dirty="0" smtClean="0"/>
              <a:t>Гурткова форма роботи зі студентами є самою поширеною формою позаурочної роботи. </a:t>
            </a:r>
          </a:p>
          <a:p>
            <a:r>
              <a:rPr lang="ru-RU" dirty="0" smtClean="0"/>
              <a:t>Тематика гурткових занять повинна бути як підпорядкована навчальному матеріалу, так і відповідати запитам студентів.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202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uk-UA" dirty="0" smtClean="0"/>
              <a:t>Визначення гурткової роботи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756586-72F6-4F1A-A870-5D15B556BD4B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95892"/>
          </a:xfrm>
          <a:solidFill>
            <a:srgbClr val="002060"/>
          </a:solidFill>
        </p:spPr>
        <p:txBody>
          <a:bodyPr>
            <a:normAutofit lnSpcReduction="10000"/>
          </a:bodyPr>
          <a:lstStyle/>
          <a:p>
            <a:r>
              <a:rPr lang="ru-RU" dirty="0" smtClean="0"/>
              <a:t>Заняття гуртка не регламентовані навчальною програмою. </a:t>
            </a:r>
          </a:p>
          <a:p>
            <a:r>
              <a:rPr lang="ru-RU" dirty="0" smtClean="0"/>
              <a:t>Це відкриває необмежені можливості для дослідницької діяльності викладача, удосконалення його методичної майстерності.</a:t>
            </a:r>
          </a:p>
          <a:p>
            <a:r>
              <a:rPr lang="ru-RU" dirty="0" smtClean="0"/>
              <a:t> У процесі підготовки і проведення занять викладач може перевірити правильність своїх припущень, ефективність форм, методів і прийомів, практичну і виховну значимість підготовлених матеріалів.</a:t>
            </a:r>
          </a:p>
          <a:p>
            <a:r>
              <a:rPr lang="ru-RU" dirty="0" smtClean="0"/>
              <a:t>Позитив гурткових занять – вони за своїм змістом і структурою ближче до уроку, ніж всі інші види позакласної роботи з предмету.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uk-UA" dirty="0" smtClean="0"/>
              <a:t>Гурток і пізнавальна діяльність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12C0D89-E569-4625-9E9D-50963D1B023E}" type="datetime1">
              <a:rPr lang="ru-RU" smtClean="0"/>
              <a:pPr/>
              <a:t>23.06.2016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D303B61-5175-4DBA-AD5F-101A4625B098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1678</TotalTime>
  <Words>4556</Words>
  <Application>Microsoft Office PowerPoint</Application>
  <PresentationFormat>Экран (4:3)</PresentationFormat>
  <Paragraphs>439</Paragraphs>
  <Slides>51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Бумажная</vt:lpstr>
      <vt:lpstr>ТВОРЧИЙ ПРОЕКТ</vt:lpstr>
      <vt:lpstr>Потреби сучасного розвитку</vt:lpstr>
      <vt:lpstr>Поняття і предмет евристики</vt:lpstr>
      <vt:lpstr>Історія створення евристики</vt:lpstr>
      <vt:lpstr>Розробники евристичних методик</vt:lpstr>
      <vt:lpstr>Способи активізації роботи студентів</vt:lpstr>
      <vt:lpstr>Вимоги до самостійної роботи</vt:lpstr>
      <vt:lpstr>Визначення гурткової роботи </vt:lpstr>
      <vt:lpstr>Гурток і пізнавальна діяльність</vt:lpstr>
      <vt:lpstr>Мультимедійні технології та гра</vt:lpstr>
      <vt:lpstr>Реалізація концепту  “Вчимось через гру”</vt:lpstr>
      <vt:lpstr>Авторський концепт</vt:lpstr>
      <vt:lpstr>Міжпредметні зв'язки</vt:lpstr>
      <vt:lpstr>Дві складові у системі цінностей</vt:lpstr>
      <vt:lpstr>Традиційні римські поняття</vt:lpstr>
      <vt:lpstr>Взаємовідносини із державою </vt:lpstr>
      <vt:lpstr>ЗНАМЕНИТІ РИМЛЯНИ  I</vt:lpstr>
      <vt:lpstr>Virtus (лат.)- доблесть, відвага</vt:lpstr>
      <vt:lpstr>Majestas (лат.) - велич</vt:lpstr>
      <vt:lpstr>Dignitas (лат.)– гідність, пошана</vt:lpstr>
      <vt:lpstr>Gravitas (лат.) – величність</vt:lpstr>
      <vt:lpstr>Fortitudo (лат.) – твердість духу</vt:lpstr>
      <vt:lpstr>Взаємовідносини із суспільством</vt:lpstr>
      <vt:lpstr>ЗНАМЕНИТІ РИМЛЯНИ  II</vt:lpstr>
      <vt:lpstr>Fides (лат.) – довіра, вірність</vt:lpstr>
      <vt:lpstr>Libertas (лат.)- свобода</vt:lpstr>
      <vt:lpstr>Auctoritas (лат.) - влада, авторитет</vt:lpstr>
      <vt:lpstr>Sapientia (лат.)- розум</vt:lpstr>
      <vt:lpstr>Взаємовідносини із особистістю</vt:lpstr>
      <vt:lpstr>ЗНАМЕНИТІ РИМЛЯНИ  III</vt:lpstr>
      <vt:lpstr>Pietas (лат.) - благочестива повага</vt:lpstr>
      <vt:lpstr>Felisitas (лат.) – щастя, вдача</vt:lpstr>
      <vt:lpstr>Otium(лат.) – відпочинок, дозвілля</vt:lpstr>
      <vt:lpstr>Utilitas (лат.) - користь</vt:lpstr>
      <vt:lpstr>Правові взаємовиключні  поняття</vt:lpstr>
      <vt:lpstr>Lex (лат.)- закон</vt:lpstr>
      <vt:lpstr>Jus (лат.) – правова справедливість </vt:lpstr>
      <vt:lpstr>  Clementia (лат.)–  милосердя</vt:lpstr>
      <vt:lpstr>Різниця у релігійних термінах</vt:lpstr>
      <vt:lpstr>Formido – пригноблюючий  страх </vt:lpstr>
      <vt:lpstr>Superstitio (лат.) - марновірство  </vt:lpstr>
      <vt:lpstr>Religio – справедливість, благочестя</vt:lpstr>
      <vt:lpstr>Поняття запозичені від греків</vt:lpstr>
      <vt:lpstr>Основні поняття дуалістичного  греко-римського синкретизму</vt:lpstr>
      <vt:lpstr>ЗНАМЕНИТІ РИМЛЯНИ  IV</vt:lpstr>
      <vt:lpstr>Honestum (лат.) –  порядне</vt:lpstr>
      <vt:lpstr>Constantia (лат.) - постійність </vt:lpstr>
      <vt:lpstr>Decorum (лат.)– те, що лічить правилам </vt:lpstr>
      <vt:lpstr>Humanitas (лат.)- гуманність </vt:lpstr>
      <vt:lpstr>Prudentia (лат.) – далекоглядність </vt:lpstr>
      <vt:lpstr>Використані джерела і література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ЕВРІСТИЧНА НАУКА</dc:title>
  <dc:creator>user</dc:creator>
  <cp:lastModifiedBy>user</cp:lastModifiedBy>
  <cp:revision>257</cp:revision>
  <dcterms:created xsi:type="dcterms:W3CDTF">2015-10-05T15:47:38Z</dcterms:created>
  <dcterms:modified xsi:type="dcterms:W3CDTF">2016-06-23T00:41:51Z</dcterms:modified>
</cp:coreProperties>
</file>